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63" r:id="rId5"/>
    <p:sldId id="279" r:id="rId6"/>
    <p:sldId id="280" r:id="rId7"/>
    <p:sldId id="281" r:id="rId8"/>
    <p:sldId id="260" r:id="rId9"/>
    <p:sldId id="282" r:id="rId10"/>
    <p:sldId id="264" r:id="rId11"/>
    <p:sldId id="265" r:id="rId12"/>
    <p:sldId id="262" r:id="rId13"/>
    <p:sldId id="267" r:id="rId14"/>
    <p:sldId id="268" r:id="rId15"/>
    <p:sldId id="261" r:id="rId16"/>
    <p:sldId id="266" r:id="rId17"/>
    <p:sldId id="283" r:id="rId18"/>
    <p:sldId id="278" r:id="rId19"/>
    <p:sldId id="270" r:id="rId20"/>
    <p:sldId id="286" r:id="rId21"/>
    <p:sldId id="277" r:id="rId22"/>
    <p:sldId id="271" r:id="rId23"/>
    <p:sldId id="288" r:id="rId24"/>
    <p:sldId id="272" r:id="rId25"/>
    <p:sldId id="284" r:id="rId26"/>
    <p:sldId id="259" r:id="rId27"/>
    <p:sldId id="274" r:id="rId28"/>
    <p:sldId id="285" r:id="rId29"/>
    <p:sldId id="276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1C4BF-09CF-4C1D-BFAC-BC25B2B687A1}" v="993" dt="2024-03-22T10:20:30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Medeiros" userId="90b1caab945be731" providerId="LiveId" clId="{DA3EB47D-8A20-41F6-ADE6-015D3BAF0C5E}"/>
    <pc:docChg chg="undo custSel addSld delSld modSld sldOrd">
      <pc:chgData name="Janne Medeiros" userId="90b1caab945be731" providerId="LiveId" clId="{DA3EB47D-8A20-41F6-ADE6-015D3BAF0C5E}" dt="2024-03-19T16:10:47.984" v="3383" actId="20577"/>
      <pc:docMkLst>
        <pc:docMk/>
      </pc:docMkLst>
      <pc:sldChg chg="modSp mod">
        <pc:chgData name="Janne Medeiros" userId="90b1caab945be731" providerId="LiveId" clId="{DA3EB47D-8A20-41F6-ADE6-015D3BAF0C5E}" dt="2024-03-19T12:12:55.371" v="19" actId="20577"/>
        <pc:sldMkLst>
          <pc:docMk/>
          <pc:sldMk cId="4096292469" sldId="256"/>
        </pc:sldMkLst>
        <pc:spChg chg="mod">
          <ac:chgData name="Janne Medeiros" userId="90b1caab945be731" providerId="LiveId" clId="{DA3EB47D-8A20-41F6-ADE6-015D3BAF0C5E}" dt="2024-03-19T12:10:52.080" v="1" actId="207"/>
          <ac:spMkLst>
            <pc:docMk/>
            <pc:sldMk cId="4096292469" sldId="256"/>
            <ac:spMk id="2" creationId="{DB6EF9C0-B4DF-566D-4267-156DFF995401}"/>
          </ac:spMkLst>
        </pc:spChg>
        <pc:spChg chg="mod">
          <ac:chgData name="Janne Medeiros" userId="90b1caab945be731" providerId="LiveId" clId="{DA3EB47D-8A20-41F6-ADE6-015D3BAF0C5E}" dt="2024-03-19T12:12:55.371" v="19" actId="20577"/>
          <ac:spMkLst>
            <pc:docMk/>
            <pc:sldMk cId="4096292469" sldId="256"/>
            <ac:spMk id="3" creationId="{E0C0072E-A24E-E1D5-6276-3E8D4B97E216}"/>
          </ac:spMkLst>
        </pc:spChg>
      </pc:sldChg>
      <pc:sldChg chg="modSp mod ord">
        <pc:chgData name="Janne Medeiros" userId="90b1caab945be731" providerId="LiveId" clId="{DA3EB47D-8A20-41F6-ADE6-015D3BAF0C5E}" dt="2024-03-19T12:33:12.679" v="559" actId="207"/>
        <pc:sldMkLst>
          <pc:docMk/>
          <pc:sldMk cId="670673011" sldId="257"/>
        </pc:sldMkLst>
        <pc:spChg chg="mod">
          <ac:chgData name="Janne Medeiros" userId="90b1caab945be731" providerId="LiveId" clId="{DA3EB47D-8A20-41F6-ADE6-015D3BAF0C5E}" dt="2024-03-19T12:33:12.679" v="559" actId="207"/>
          <ac:spMkLst>
            <pc:docMk/>
            <pc:sldMk cId="670673011" sldId="257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2:23:44.725" v="411" actId="20577"/>
          <ac:spMkLst>
            <pc:docMk/>
            <pc:sldMk cId="670673011" sldId="257"/>
            <ac:spMk id="3" creationId="{6C193D47-E0BA-027D-57D0-5EEDEDAD45E5}"/>
          </ac:spMkLst>
        </pc:spChg>
      </pc:sldChg>
      <pc:sldChg chg="addSp modSp mod">
        <pc:chgData name="Janne Medeiros" userId="90b1caab945be731" providerId="LiveId" clId="{DA3EB47D-8A20-41F6-ADE6-015D3BAF0C5E}" dt="2024-03-19T14:12:03.799" v="2971" actId="6549"/>
        <pc:sldMkLst>
          <pc:docMk/>
          <pc:sldMk cId="3010347954" sldId="259"/>
        </pc:sldMkLst>
        <pc:spChg chg="mod">
          <ac:chgData name="Janne Medeiros" userId="90b1caab945be731" providerId="LiveId" clId="{DA3EB47D-8A20-41F6-ADE6-015D3BAF0C5E}" dt="2024-03-19T13:46:51.271" v="1915" actId="255"/>
          <ac:spMkLst>
            <pc:docMk/>
            <pc:sldMk cId="3010347954" sldId="259"/>
            <ac:spMk id="2" creationId="{95D15532-CA9D-B880-E85A-0726B4770F72}"/>
          </ac:spMkLst>
        </pc:spChg>
        <pc:spChg chg="mod">
          <ac:chgData name="Janne Medeiros" userId="90b1caab945be731" providerId="LiveId" clId="{DA3EB47D-8A20-41F6-ADE6-015D3BAF0C5E}" dt="2024-03-19T13:53:29.828" v="2067" actId="20577"/>
          <ac:spMkLst>
            <pc:docMk/>
            <pc:sldMk cId="3010347954" sldId="259"/>
            <ac:spMk id="3" creationId="{5ACF65A0-DE45-50A9-99C9-2FBD502C2E04}"/>
          </ac:spMkLst>
        </pc:spChg>
        <pc:spChg chg="mod">
          <ac:chgData name="Janne Medeiros" userId="90b1caab945be731" providerId="LiveId" clId="{DA3EB47D-8A20-41F6-ADE6-015D3BAF0C5E}" dt="2024-03-19T14:12:03.799" v="2971" actId="6549"/>
          <ac:spMkLst>
            <pc:docMk/>
            <pc:sldMk cId="3010347954" sldId="259"/>
            <ac:spMk id="4" creationId="{23EF9793-8FAF-916E-1C09-0819240D565D}"/>
          </ac:spMkLst>
        </pc:spChg>
        <pc:picChg chg="add mod">
          <ac:chgData name="Janne Medeiros" userId="90b1caab945be731" providerId="LiveId" clId="{DA3EB47D-8A20-41F6-ADE6-015D3BAF0C5E}" dt="2024-03-19T13:52:01.524" v="1951" actId="14100"/>
          <ac:picMkLst>
            <pc:docMk/>
            <pc:sldMk cId="3010347954" sldId="259"/>
            <ac:picMk id="5" creationId="{33374EF5-A762-DE51-F4D2-2711BF0D3112}"/>
          </ac:picMkLst>
        </pc:picChg>
        <pc:picChg chg="add mod">
          <ac:chgData name="Janne Medeiros" userId="90b1caab945be731" providerId="LiveId" clId="{DA3EB47D-8A20-41F6-ADE6-015D3BAF0C5E}" dt="2024-03-19T13:52:07.539" v="1953" actId="14100"/>
          <ac:picMkLst>
            <pc:docMk/>
            <pc:sldMk cId="3010347954" sldId="259"/>
            <ac:picMk id="6" creationId="{AF8F7EB0-4BA0-C7C7-6D6B-CCCC42FBD0D8}"/>
          </ac:picMkLst>
        </pc:picChg>
        <pc:picChg chg="add mod">
          <ac:chgData name="Janne Medeiros" userId="90b1caab945be731" providerId="LiveId" clId="{DA3EB47D-8A20-41F6-ADE6-015D3BAF0C5E}" dt="2024-03-19T13:52:11.398" v="1954" actId="14100"/>
          <ac:picMkLst>
            <pc:docMk/>
            <pc:sldMk cId="3010347954" sldId="259"/>
            <ac:picMk id="7" creationId="{DE8729BA-748D-8E17-A22D-17BFBE288182}"/>
          </ac:picMkLst>
        </pc:picChg>
      </pc:sldChg>
      <pc:sldChg chg="modSp add mod ord">
        <pc:chgData name="Janne Medeiros" userId="90b1caab945be731" providerId="LiveId" clId="{DA3EB47D-8A20-41F6-ADE6-015D3BAF0C5E}" dt="2024-03-19T12:57:01.918" v="767"/>
        <pc:sldMkLst>
          <pc:docMk/>
          <pc:sldMk cId="4212846720" sldId="260"/>
        </pc:sldMkLst>
        <pc:spChg chg="mod">
          <ac:chgData name="Janne Medeiros" userId="90b1caab945be731" providerId="LiveId" clId="{DA3EB47D-8A20-41F6-ADE6-015D3BAF0C5E}" dt="2024-03-19T12:21:24.650" v="362" actId="207"/>
          <ac:spMkLst>
            <pc:docMk/>
            <pc:sldMk cId="4212846720" sldId="260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2:20:41.080" v="310" actId="20577"/>
          <ac:spMkLst>
            <pc:docMk/>
            <pc:sldMk cId="4212846720" sldId="260"/>
            <ac:spMk id="3" creationId="{6C193D47-E0BA-027D-57D0-5EEDEDAD45E5}"/>
          </ac:spMkLst>
        </pc:spChg>
      </pc:sldChg>
      <pc:sldChg chg="add ord">
        <pc:chgData name="Janne Medeiros" userId="90b1caab945be731" providerId="LiveId" clId="{DA3EB47D-8A20-41F6-ADE6-015D3BAF0C5E}" dt="2024-03-19T12:13:38.768" v="23"/>
        <pc:sldMkLst>
          <pc:docMk/>
          <pc:sldMk cId="1476542691" sldId="261"/>
        </pc:sldMkLst>
      </pc:sldChg>
      <pc:sldChg chg="addSp modSp add mod ord">
        <pc:chgData name="Janne Medeiros" userId="90b1caab945be731" providerId="LiveId" clId="{DA3EB47D-8A20-41F6-ADE6-015D3BAF0C5E}" dt="2024-03-19T12:32:45.773" v="558" actId="14100"/>
        <pc:sldMkLst>
          <pc:docMk/>
          <pc:sldMk cId="3555192668" sldId="262"/>
        </pc:sldMkLst>
        <pc:spChg chg="mod">
          <ac:chgData name="Janne Medeiros" userId="90b1caab945be731" providerId="LiveId" clId="{DA3EB47D-8A20-41F6-ADE6-015D3BAF0C5E}" dt="2024-03-19T12:32:32.606" v="554" actId="207"/>
          <ac:spMkLst>
            <pc:docMk/>
            <pc:sldMk cId="3555192668" sldId="262"/>
            <ac:spMk id="2" creationId="{DB6EF9C0-B4DF-566D-4267-156DFF995401}"/>
          </ac:spMkLst>
        </pc:spChg>
        <pc:spChg chg="mod">
          <ac:chgData name="Janne Medeiros" userId="90b1caab945be731" providerId="LiveId" clId="{DA3EB47D-8A20-41F6-ADE6-015D3BAF0C5E}" dt="2024-03-19T12:13:51.100" v="26" actId="6549"/>
          <ac:spMkLst>
            <pc:docMk/>
            <pc:sldMk cId="3555192668" sldId="262"/>
            <ac:spMk id="3" creationId="{E0C0072E-A24E-E1D5-6276-3E8D4B97E216}"/>
          </ac:spMkLst>
        </pc:spChg>
        <pc:picChg chg="add mod">
          <ac:chgData name="Janne Medeiros" userId="90b1caab945be731" providerId="LiveId" clId="{DA3EB47D-8A20-41F6-ADE6-015D3BAF0C5E}" dt="2024-03-19T12:32:45.773" v="558" actId="14100"/>
          <ac:picMkLst>
            <pc:docMk/>
            <pc:sldMk cId="3555192668" sldId="262"/>
            <ac:picMk id="4" creationId="{EB6BB627-DA9B-E750-E35A-5C404D1A4946}"/>
          </ac:picMkLst>
        </pc:picChg>
      </pc:sldChg>
      <pc:sldChg chg="modSp add mod">
        <pc:chgData name="Janne Medeiros" userId="90b1caab945be731" providerId="LiveId" clId="{DA3EB47D-8A20-41F6-ADE6-015D3BAF0C5E}" dt="2024-03-19T12:33:17.102" v="560" actId="207"/>
        <pc:sldMkLst>
          <pc:docMk/>
          <pc:sldMk cId="1119723543" sldId="263"/>
        </pc:sldMkLst>
        <pc:spChg chg="mod">
          <ac:chgData name="Janne Medeiros" userId="90b1caab945be731" providerId="LiveId" clId="{DA3EB47D-8A20-41F6-ADE6-015D3BAF0C5E}" dt="2024-03-19T12:33:17.102" v="560" actId="207"/>
          <ac:spMkLst>
            <pc:docMk/>
            <pc:sldMk cId="1119723543" sldId="263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2:23:17.988" v="382" actId="20577"/>
          <ac:spMkLst>
            <pc:docMk/>
            <pc:sldMk cId="1119723543" sldId="263"/>
            <ac:spMk id="3" creationId="{6C193D47-E0BA-027D-57D0-5EEDEDAD45E5}"/>
          </ac:spMkLst>
        </pc:spChg>
      </pc:sldChg>
      <pc:sldChg chg="new del">
        <pc:chgData name="Janne Medeiros" userId="90b1caab945be731" providerId="LiveId" clId="{DA3EB47D-8A20-41F6-ADE6-015D3BAF0C5E}" dt="2024-03-19T12:22:21.943" v="366" actId="680"/>
        <pc:sldMkLst>
          <pc:docMk/>
          <pc:sldMk cId="2435366588" sldId="263"/>
        </pc:sldMkLst>
      </pc:sldChg>
      <pc:sldChg chg="add del">
        <pc:chgData name="Janne Medeiros" userId="90b1caab945be731" providerId="LiveId" clId="{DA3EB47D-8A20-41F6-ADE6-015D3BAF0C5E}" dt="2024-03-19T12:22:16.530" v="364" actId="2890"/>
        <pc:sldMkLst>
          <pc:docMk/>
          <pc:sldMk cId="4127370814" sldId="263"/>
        </pc:sldMkLst>
      </pc:sldChg>
      <pc:sldChg chg="modSp add mod">
        <pc:chgData name="Janne Medeiros" userId="90b1caab945be731" providerId="LiveId" clId="{DA3EB47D-8A20-41F6-ADE6-015D3BAF0C5E}" dt="2024-03-19T12:26:47.779" v="462" actId="20577"/>
        <pc:sldMkLst>
          <pc:docMk/>
          <pc:sldMk cId="3384174741" sldId="264"/>
        </pc:sldMkLst>
        <pc:spChg chg="mod">
          <ac:chgData name="Janne Medeiros" userId="90b1caab945be731" providerId="LiveId" clId="{DA3EB47D-8A20-41F6-ADE6-015D3BAF0C5E}" dt="2024-03-19T12:24:55.736" v="438" actId="207"/>
          <ac:spMkLst>
            <pc:docMk/>
            <pc:sldMk cId="3384174741" sldId="264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2:26:47.779" v="462" actId="20577"/>
          <ac:spMkLst>
            <pc:docMk/>
            <pc:sldMk cId="3384174741" sldId="264"/>
            <ac:spMk id="3" creationId="{6C193D47-E0BA-027D-57D0-5EEDEDAD45E5}"/>
          </ac:spMkLst>
        </pc:spChg>
      </pc:sldChg>
      <pc:sldChg chg="modSp add mod">
        <pc:chgData name="Janne Medeiros" userId="90b1caab945be731" providerId="LiveId" clId="{DA3EB47D-8A20-41F6-ADE6-015D3BAF0C5E}" dt="2024-03-19T12:30:35.388" v="538" actId="20577"/>
        <pc:sldMkLst>
          <pc:docMk/>
          <pc:sldMk cId="1073036896" sldId="265"/>
        </pc:sldMkLst>
        <pc:spChg chg="mod">
          <ac:chgData name="Janne Medeiros" userId="90b1caab945be731" providerId="LiveId" clId="{DA3EB47D-8A20-41F6-ADE6-015D3BAF0C5E}" dt="2024-03-19T12:27:48.116" v="497" actId="20577"/>
          <ac:spMkLst>
            <pc:docMk/>
            <pc:sldMk cId="1073036896" sldId="265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2:30:35.388" v="538" actId="20577"/>
          <ac:spMkLst>
            <pc:docMk/>
            <pc:sldMk cId="1073036896" sldId="265"/>
            <ac:spMk id="3" creationId="{6C193D47-E0BA-027D-57D0-5EEDEDAD45E5}"/>
          </ac:spMkLst>
        </pc:spChg>
      </pc:sldChg>
      <pc:sldChg chg="addSp delSp modSp add mod ord">
        <pc:chgData name="Janne Medeiros" userId="90b1caab945be731" providerId="LiveId" clId="{DA3EB47D-8A20-41F6-ADE6-015D3BAF0C5E}" dt="2024-03-19T14:25:33.883" v="3017" actId="255"/>
        <pc:sldMkLst>
          <pc:docMk/>
          <pc:sldMk cId="1974984447" sldId="266"/>
        </pc:sldMkLst>
        <pc:spChg chg="mod">
          <ac:chgData name="Janne Medeiros" userId="90b1caab945be731" providerId="LiveId" clId="{DA3EB47D-8A20-41F6-ADE6-015D3BAF0C5E}" dt="2024-03-19T14:25:33.883" v="3017" actId="255"/>
          <ac:spMkLst>
            <pc:docMk/>
            <pc:sldMk cId="1974984447" sldId="266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2:38:57.511" v="634" actId="5793"/>
          <ac:spMkLst>
            <pc:docMk/>
            <pc:sldMk cId="1974984447" sldId="266"/>
            <ac:spMk id="3" creationId="{6C193D47-E0BA-027D-57D0-5EEDEDAD45E5}"/>
          </ac:spMkLst>
        </pc:spChg>
        <pc:graphicFrameChg chg="add del mod modGraphic">
          <ac:chgData name="Janne Medeiros" userId="90b1caab945be731" providerId="LiveId" clId="{DA3EB47D-8A20-41F6-ADE6-015D3BAF0C5E}" dt="2024-03-19T12:40:06.214" v="669" actId="478"/>
          <ac:graphicFrameMkLst>
            <pc:docMk/>
            <pc:sldMk cId="1974984447" sldId="266"/>
            <ac:graphicFrameMk id="4" creationId="{4797B650-4E66-29AB-B31B-01D9296ED643}"/>
          </ac:graphicFrameMkLst>
        </pc:graphicFrameChg>
        <pc:graphicFrameChg chg="add del mod modGraphic">
          <ac:chgData name="Janne Medeiros" userId="90b1caab945be731" providerId="LiveId" clId="{DA3EB47D-8A20-41F6-ADE6-015D3BAF0C5E}" dt="2024-03-19T14:24:50.829" v="2975" actId="478"/>
          <ac:graphicFrameMkLst>
            <pc:docMk/>
            <pc:sldMk cId="1974984447" sldId="266"/>
            <ac:graphicFrameMk id="5" creationId="{B3EBC545-ABB6-C669-8F3F-739481B73B87}"/>
          </ac:graphicFrameMkLst>
        </pc:graphicFrameChg>
      </pc:sldChg>
      <pc:sldChg chg="addSp delSp modSp add mod ord">
        <pc:chgData name="Janne Medeiros" userId="90b1caab945be731" providerId="LiveId" clId="{DA3EB47D-8A20-41F6-ADE6-015D3BAF0C5E}" dt="2024-03-19T12:56:10.742" v="765" actId="13926"/>
        <pc:sldMkLst>
          <pc:docMk/>
          <pc:sldMk cId="3147392710" sldId="267"/>
        </pc:sldMkLst>
        <pc:spChg chg="mod">
          <ac:chgData name="Janne Medeiros" userId="90b1caab945be731" providerId="LiveId" clId="{DA3EB47D-8A20-41F6-ADE6-015D3BAF0C5E}" dt="2024-03-19T12:33:49.807" v="568" actId="6549"/>
          <ac:spMkLst>
            <pc:docMk/>
            <pc:sldMk cId="3147392710" sldId="267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2:33:53.149" v="570" actId="27636"/>
          <ac:spMkLst>
            <pc:docMk/>
            <pc:sldMk cId="3147392710" sldId="267"/>
            <ac:spMk id="3" creationId="{6C193D47-E0BA-027D-57D0-5EEDEDAD45E5}"/>
          </ac:spMkLst>
        </pc:spChg>
        <pc:spChg chg="add del mod">
          <ac:chgData name="Janne Medeiros" userId="90b1caab945be731" providerId="LiveId" clId="{DA3EB47D-8A20-41F6-ADE6-015D3BAF0C5E}" dt="2024-03-19T12:54:45.176" v="757"/>
          <ac:spMkLst>
            <pc:docMk/>
            <pc:sldMk cId="3147392710" sldId="267"/>
            <ac:spMk id="6" creationId="{480385A8-03BA-F27F-F177-2C521491A33B}"/>
          </ac:spMkLst>
        </pc:spChg>
        <pc:graphicFrameChg chg="add del mod">
          <ac:chgData name="Janne Medeiros" userId="90b1caab945be731" providerId="LiveId" clId="{DA3EB47D-8A20-41F6-ADE6-015D3BAF0C5E}" dt="2024-03-19T12:35:52.716" v="604" actId="21"/>
          <ac:graphicFrameMkLst>
            <pc:docMk/>
            <pc:sldMk cId="3147392710" sldId="267"/>
            <ac:graphicFrameMk id="4" creationId="{AF92EE7C-A5B2-0FFA-5F6E-9FC1F2B0E20B}"/>
          </ac:graphicFrameMkLst>
        </pc:graphicFrameChg>
        <pc:graphicFrameChg chg="add mod modGraphic">
          <ac:chgData name="Janne Medeiros" userId="90b1caab945be731" providerId="LiveId" clId="{DA3EB47D-8A20-41F6-ADE6-015D3BAF0C5E}" dt="2024-03-19T12:56:10.742" v="765" actId="13926"/>
          <ac:graphicFrameMkLst>
            <pc:docMk/>
            <pc:sldMk cId="3147392710" sldId="267"/>
            <ac:graphicFrameMk id="7" creationId="{2005BB10-FEDF-322F-358B-377AE27152B5}"/>
          </ac:graphicFrameMkLst>
        </pc:graphicFrameChg>
      </pc:sldChg>
      <pc:sldChg chg="addSp delSp modSp add mod">
        <pc:chgData name="Janne Medeiros" userId="90b1caab945be731" providerId="LiveId" clId="{DA3EB47D-8A20-41F6-ADE6-015D3BAF0C5E}" dt="2024-03-19T12:36:14.277" v="608" actId="1076"/>
        <pc:sldMkLst>
          <pc:docMk/>
          <pc:sldMk cId="939477881" sldId="268"/>
        </pc:sldMkLst>
        <pc:spChg chg="mod">
          <ac:chgData name="Janne Medeiros" userId="90b1caab945be731" providerId="LiveId" clId="{DA3EB47D-8A20-41F6-ADE6-015D3BAF0C5E}" dt="2024-03-19T12:35:34.452" v="603" actId="20577"/>
          <ac:spMkLst>
            <pc:docMk/>
            <pc:sldMk cId="939477881" sldId="268"/>
            <ac:spMk id="2" creationId="{DB6EF9C0-B4DF-566D-4267-156DFF995401}"/>
          </ac:spMkLst>
        </pc:spChg>
        <pc:graphicFrameChg chg="add mod">
          <ac:chgData name="Janne Medeiros" userId="90b1caab945be731" providerId="LiveId" clId="{DA3EB47D-8A20-41F6-ADE6-015D3BAF0C5E}" dt="2024-03-19T12:36:14.277" v="608" actId="1076"/>
          <ac:graphicFrameMkLst>
            <pc:docMk/>
            <pc:sldMk cId="939477881" sldId="268"/>
            <ac:graphicFrameMk id="5" creationId="{1DD9C491-E74D-7E00-75B6-BA2E0F6AEC57}"/>
          </ac:graphicFrameMkLst>
        </pc:graphicFrameChg>
        <pc:picChg chg="del">
          <ac:chgData name="Janne Medeiros" userId="90b1caab945be731" providerId="LiveId" clId="{DA3EB47D-8A20-41F6-ADE6-015D3BAF0C5E}" dt="2024-03-19T12:35:28.519" v="575" actId="478"/>
          <ac:picMkLst>
            <pc:docMk/>
            <pc:sldMk cId="939477881" sldId="268"/>
            <ac:picMk id="4" creationId="{EB6BB627-DA9B-E750-E35A-5C404D1A4946}"/>
          </ac:picMkLst>
        </pc:picChg>
      </pc:sldChg>
      <pc:sldChg chg="modSp add mod">
        <pc:chgData name="Janne Medeiros" userId="90b1caab945be731" providerId="LiveId" clId="{DA3EB47D-8A20-41F6-ADE6-015D3BAF0C5E}" dt="2024-03-19T12:47:43.531" v="730" actId="207"/>
        <pc:sldMkLst>
          <pc:docMk/>
          <pc:sldMk cId="2002669687" sldId="269"/>
        </pc:sldMkLst>
        <pc:graphicFrameChg chg="mod modGraphic">
          <ac:chgData name="Janne Medeiros" userId="90b1caab945be731" providerId="LiveId" clId="{DA3EB47D-8A20-41F6-ADE6-015D3BAF0C5E}" dt="2024-03-19T12:47:43.531" v="730" actId="207"/>
          <ac:graphicFrameMkLst>
            <pc:docMk/>
            <pc:sldMk cId="2002669687" sldId="269"/>
            <ac:graphicFrameMk id="5" creationId="{B3EBC545-ABB6-C669-8F3F-739481B73B87}"/>
          </ac:graphicFrameMkLst>
        </pc:graphicFrameChg>
      </pc:sldChg>
      <pc:sldChg chg="addSp delSp modSp add mod ord">
        <pc:chgData name="Janne Medeiros" userId="90b1caab945be731" providerId="LiveId" clId="{DA3EB47D-8A20-41F6-ADE6-015D3BAF0C5E}" dt="2024-03-19T13:26:25.071" v="1381" actId="14734"/>
        <pc:sldMkLst>
          <pc:docMk/>
          <pc:sldMk cId="1181251914" sldId="270"/>
        </pc:sldMkLst>
        <pc:spChg chg="mod">
          <ac:chgData name="Janne Medeiros" userId="90b1caab945be731" providerId="LiveId" clId="{DA3EB47D-8A20-41F6-ADE6-015D3BAF0C5E}" dt="2024-03-19T13:16:37.153" v="932" actId="20577"/>
          <ac:spMkLst>
            <pc:docMk/>
            <pc:sldMk cId="1181251914" sldId="270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3:16:11.861" v="849" actId="20577"/>
          <ac:spMkLst>
            <pc:docMk/>
            <pc:sldMk cId="1181251914" sldId="270"/>
            <ac:spMk id="3" creationId="{6C193D47-E0BA-027D-57D0-5EEDEDAD45E5}"/>
          </ac:spMkLst>
        </pc:spChg>
        <pc:graphicFrameChg chg="add del mod modGraphic">
          <ac:chgData name="Janne Medeiros" userId="90b1caab945be731" providerId="LiveId" clId="{DA3EB47D-8A20-41F6-ADE6-015D3BAF0C5E}" dt="2024-03-19T13:17:57.299" v="939" actId="1032"/>
          <ac:graphicFrameMkLst>
            <pc:docMk/>
            <pc:sldMk cId="1181251914" sldId="270"/>
            <ac:graphicFrameMk id="4" creationId="{831CC1A9-258B-1966-D39B-5FB6EC30FEB8}"/>
          </ac:graphicFrameMkLst>
        </pc:graphicFrameChg>
        <pc:graphicFrameChg chg="add del mod modGraphic">
          <ac:chgData name="Janne Medeiros" userId="90b1caab945be731" providerId="LiveId" clId="{DA3EB47D-8A20-41F6-ADE6-015D3BAF0C5E}" dt="2024-03-19T13:21:38.125" v="1035" actId="21"/>
          <ac:graphicFrameMkLst>
            <pc:docMk/>
            <pc:sldMk cId="1181251914" sldId="270"/>
            <ac:graphicFrameMk id="5" creationId="{443E5718-60A5-E304-CCC6-061B8AB62893}"/>
          </ac:graphicFrameMkLst>
        </pc:graphicFrameChg>
        <pc:graphicFrameChg chg="add mod modGraphic">
          <ac:chgData name="Janne Medeiros" userId="90b1caab945be731" providerId="LiveId" clId="{DA3EB47D-8A20-41F6-ADE6-015D3BAF0C5E}" dt="2024-03-19T13:26:25.071" v="1381" actId="14734"/>
          <ac:graphicFrameMkLst>
            <pc:docMk/>
            <pc:sldMk cId="1181251914" sldId="270"/>
            <ac:graphicFrameMk id="6" creationId="{A6885769-DC07-09BF-38BC-E5D7AFD05970}"/>
          </ac:graphicFrameMkLst>
        </pc:graphicFrameChg>
      </pc:sldChg>
      <pc:sldChg chg="add">
        <pc:chgData name="Janne Medeiros" userId="90b1caab945be731" providerId="LiveId" clId="{DA3EB47D-8A20-41F6-ADE6-015D3BAF0C5E}" dt="2024-03-19T13:15:33.045" v="800" actId="2890"/>
        <pc:sldMkLst>
          <pc:docMk/>
          <pc:sldMk cId="172836543" sldId="271"/>
        </pc:sldMkLst>
      </pc:sldChg>
      <pc:sldChg chg="addSp delSp modSp add mod">
        <pc:chgData name="Janne Medeiros" userId="90b1caab945be731" providerId="LiveId" clId="{DA3EB47D-8A20-41F6-ADE6-015D3BAF0C5E}" dt="2024-03-19T13:41:01.789" v="1802" actId="20577"/>
        <pc:sldMkLst>
          <pc:docMk/>
          <pc:sldMk cId="900683731" sldId="272"/>
        </pc:sldMkLst>
        <pc:spChg chg="mod">
          <ac:chgData name="Janne Medeiros" userId="90b1caab945be731" providerId="LiveId" clId="{DA3EB47D-8A20-41F6-ADE6-015D3BAF0C5E}" dt="2024-03-19T13:33:56.052" v="1391" actId="20577"/>
          <ac:spMkLst>
            <pc:docMk/>
            <pc:sldMk cId="900683731" sldId="272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3:34:03.568" v="1394" actId="20577"/>
          <ac:spMkLst>
            <pc:docMk/>
            <pc:sldMk cId="900683731" sldId="272"/>
            <ac:spMk id="3" creationId="{6C193D47-E0BA-027D-57D0-5EEDEDAD45E5}"/>
          </ac:spMkLst>
        </pc:spChg>
        <pc:spChg chg="add del mod">
          <ac:chgData name="Janne Medeiros" userId="90b1caab945be731" providerId="LiveId" clId="{DA3EB47D-8A20-41F6-ADE6-015D3BAF0C5E}" dt="2024-03-19T13:38:25.652" v="1619" actId="767"/>
          <ac:spMkLst>
            <pc:docMk/>
            <pc:sldMk cId="900683731" sldId="272"/>
            <ac:spMk id="4" creationId="{5B079BBD-C487-11FA-9DCB-FA00E2BC678B}"/>
          </ac:spMkLst>
        </pc:spChg>
        <pc:graphicFrameChg chg="add mod modGraphic">
          <ac:chgData name="Janne Medeiros" userId="90b1caab945be731" providerId="LiveId" clId="{DA3EB47D-8A20-41F6-ADE6-015D3BAF0C5E}" dt="2024-03-19T13:41:01.789" v="1802" actId="20577"/>
          <ac:graphicFrameMkLst>
            <pc:docMk/>
            <pc:sldMk cId="900683731" sldId="272"/>
            <ac:graphicFrameMk id="5" creationId="{8DDC12D7-08FC-EB93-3968-9B2E393E2FDA}"/>
          </ac:graphicFrameMkLst>
        </pc:graphicFrameChg>
      </pc:sldChg>
      <pc:sldChg chg="modSp add mod">
        <pc:chgData name="Janne Medeiros" userId="90b1caab945be731" providerId="LiveId" clId="{DA3EB47D-8A20-41F6-ADE6-015D3BAF0C5E}" dt="2024-03-19T14:07:51.533" v="2923" actId="6549"/>
        <pc:sldMkLst>
          <pc:docMk/>
          <pc:sldMk cId="288870364" sldId="273"/>
        </pc:sldMkLst>
        <pc:spChg chg="mod">
          <ac:chgData name="Janne Medeiros" userId="90b1caab945be731" providerId="LiveId" clId="{DA3EB47D-8A20-41F6-ADE6-015D3BAF0C5E}" dt="2024-03-19T14:07:51.533" v="2923" actId="6549"/>
          <ac:spMkLst>
            <pc:docMk/>
            <pc:sldMk cId="288870364" sldId="273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4:07:48.835" v="2922" actId="6549"/>
          <ac:spMkLst>
            <pc:docMk/>
            <pc:sldMk cId="288870364" sldId="273"/>
            <ac:spMk id="3" creationId="{6C193D47-E0BA-027D-57D0-5EEDEDAD45E5}"/>
          </ac:spMkLst>
        </pc:spChg>
      </pc:sldChg>
      <pc:sldChg chg="addSp modSp add del mod">
        <pc:chgData name="Janne Medeiros" userId="90b1caab945be731" providerId="LiveId" clId="{DA3EB47D-8A20-41F6-ADE6-015D3BAF0C5E}" dt="2024-03-19T13:46:31.089" v="1913" actId="47"/>
        <pc:sldMkLst>
          <pc:docMk/>
          <pc:sldMk cId="2453153422" sldId="274"/>
        </pc:sldMkLst>
        <pc:spChg chg="mod">
          <ac:chgData name="Janne Medeiros" userId="90b1caab945be731" providerId="LiveId" clId="{DA3EB47D-8A20-41F6-ADE6-015D3BAF0C5E}" dt="2024-03-19T13:44:54.245" v="1899" actId="6549"/>
          <ac:spMkLst>
            <pc:docMk/>
            <pc:sldMk cId="2453153422" sldId="274"/>
            <ac:spMk id="3" creationId="{6C193D47-E0BA-027D-57D0-5EEDEDAD45E5}"/>
          </ac:spMkLst>
        </pc:spChg>
        <pc:graphicFrameChg chg="add mod modGraphic">
          <ac:chgData name="Janne Medeiros" userId="90b1caab945be731" providerId="LiveId" clId="{DA3EB47D-8A20-41F6-ADE6-015D3BAF0C5E}" dt="2024-03-19T13:46:19.685" v="1912" actId="1076"/>
          <ac:graphicFrameMkLst>
            <pc:docMk/>
            <pc:sldMk cId="2453153422" sldId="274"/>
            <ac:graphicFrameMk id="4" creationId="{B4FD2AAF-75CA-184F-2B0F-844907D5A8F2}"/>
          </ac:graphicFrameMkLst>
        </pc:graphicFrameChg>
      </pc:sldChg>
      <pc:sldChg chg="delSp modSp add mod">
        <pc:chgData name="Janne Medeiros" userId="90b1caab945be731" providerId="LiveId" clId="{DA3EB47D-8A20-41F6-ADE6-015D3BAF0C5E}" dt="2024-03-19T14:06:29.253" v="2921" actId="20577"/>
        <pc:sldMkLst>
          <pc:docMk/>
          <pc:sldMk cId="3579544653" sldId="274"/>
        </pc:sldMkLst>
        <pc:spChg chg="mod">
          <ac:chgData name="Janne Medeiros" userId="90b1caab945be731" providerId="LiveId" clId="{DA3EB47D-8A20-41F6-ADE6-015D3BAF0C5E}" dt="2024-03-19T14:02:26.555" v="2666" actId="207"/>
          <ac:spMkLst>
            <pc:docMk/>
            <pc:sldMk cId="3579544653" sldId="274"/>
            <ac:spMk id="3" creationId="{5ACF65A0-DE45-50A9-99C9-2FBD502C2E04}"/>
          </ac:spMkLst>
        </pc:spChg>
        <pc:spChg chg="mod">
          <ac:chgData name="Janne Medeiros" userId="90b1caab945be731" providerId="LiveId" clId="{DA3EB47D-8A20-41F6-ADE6-015D3BAF0C5E}" dt="2024-03-19T14:06:29.253" v="2921" actId="20577"/>
          <ac:spMkLst>
            <pc:docMk/>
            <pc:sldMk cId="3579544653" sldId="274"/>
            <ac:spMk id="4" creationId="{23EF9793-8FAF-916E-1C09-0819240D565D}"/>
          </ac:spMkLst>
        </pc:spChg>
        <pc:picChg chg="del">
          <ac:chgData name="Janne Medeiros" userId="90b1caab945be731" providerId="LiveId" clId="{DA3EB47D-8A20-41F6-ADE6-015D3BAF0C5E}" dt="2024-03-19T13:57:47.973" v="2372" actId="478"/>
          <ac:picMkLst>
            <pc:docMk/>
            <pc:sldMk cId="3579544653" sldId="274"/>
            <ac:picMk id="5" creationId="{33374EF5-A762-DE51-F4D2-2711BF0D3112}"/>
          </ac:picMkLst>
        </pc:picChg>
        <pc:picChg chg="del">
          <ac:chgData name="Janne Medeiros" userId="90b1caab945be731" providerId="LiveId" clId="{DA3EB47D-8A20-41F6-ADE6-015D3BAF0C5E}" dt="2024-03-19T13:57:45.776" v="2371" actId="478"/>
          <ac:picMkLst>
            <pc:docMk/>
            <pc:sldMk cId="3579544653" sldId="274"/>
            <ac:picMk id="6" creationId="{AF8F7EB0-4BA0-C7C7-6D6B-CCCC42FBD0D8}"/>
          </ac:picMkLst>
        </pc:picChg>
        <pc:picChg chg="del">
          <ac:chgData name="Janne Medeiros" userId="90b1caab945be731" providerId="LiveId" clId="{DA3EB47D-8A20-41F6-ADE6-015D3BAF0C5E}" dt="2024-03-19T13:57:41.807" v="2370" actId="478"/>
          <ac:picMkLst>
            <pc:docMk/>
            <pc:sldMk cId="3579544653" sldId="274"/>
            <ac:picMk id="7" creationId="{DE8729BA-748D-8E17-A22D-17BFBE288182}"/>
          </ac:picMkLst>
        </pc:picChg>
      </pc:sldChg>
      <pc:sldChg chg="modSp add mod ord">
        <pc:chgData name="Janne Medeiros" userId="90b1caab945be731" providerId="LiveId" clId="{DA3EB47D-8A20-41F6-ADE6-015D3BAF0C5E}" dt="2024-03-19T13:58:18.024" v="2378" actId="6549"/>
        <pc:sldMkLst>
          <pc:docMk/>
          <pc:sldMk cId="411748302" sldId="275"/>
        </pc:sldMkLst>
        <pc:spChg chg="mod">
          <ac:chgData name="Janne Medeiros" userId="90b1caab945be731" providerId="LiveId" clId="{DA3EB47D-8A20-41F6-ADE6-015D3BAF0C5E}" dt="2024-03-19T13:58:18.024" v="2378" actId="6549"/>
          <ac:spMkLst>
            <pc:docMk/>
            <pc:sldMk cId="411748302" sldId="275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3:58:14.745" v="2377" actId="6549"/>
          <ac:spMkLst>
            <pc:docMk/>
            <pc:sldMk cId="411748302" sldId="275"/>
            <ac:spMk id="3" creationId="{6C193D47-E0BA-027D-57D0-5EEDEDAD45E5}"/>
          </ac:spMkLst>
        </pc:spChg>
      </pc:sldChg>
      <pc:sldChg chg="modSp add mod ord">
        <pc:chgData name="Janne Medeiros" userId="90b1caab945be731" providerId="LiveId" clId="{DA3EB47D-8A20-41F6-ADE6-015D3BAF0C5E}" dt="2024-03-19T13:59:47.370" v="2450" actId="14100"/>
        <pc:sldMkLst>
          <pc:docMk/>
          <pc:sldMk cId="1672369783" sldId="276"/>
        </pc:sldMkLst>
        <pc:spChg chg="mod">
          <ac:chgData name="Janne Medeiros" userId="90b1caab945be731" providerId="LiveId" clId="{DA3EB47D-8A20-41F6-ADE6-015D3BAF0C5E}" dt="2024-03-19T13:59:47.370" v="2450" actId="14100"/>
          <ac:spMkLst>
            <pc:docMk/>
            <pc:sldMk cId="1672369783" sldId="276"/>
            <ac:spMk id="2" creationId="{DB6EF9C0-B4DF-566D-4267-156DFF995401}"/>
          </ac:spMkLst>
        </pc:spChg>
        <pc:spChg chg="mod">
          <ac:chgData name="Janne Medeiros" userId="90b1caab945be731" providerId="LiveId" clId="{DA3EB47D-8A20-41F6-ADE6-015D3BAF0C5E}" dt="2024-03-19T13:59:38.565" v="2449" actId="6549"/>
          <ac:spMkLst>
            <pc:docMk/>
            <pc:sldMk cId="1672369783" sldId="276"/>
            <ac:spMk id="3" creationId="{E0C0072E-A24E-E1D5-6276-3E8D4B97E216}"/>
          </ac:spMkLst>
        </pc:spChg>
      </pc:sldChg>
      <pc:sldChg chg="add">
        <pc:chgData name="Janne Medeiros" userId="90b1caab945be731" providerId="LiveId" clId="{DA3EB47D-8A20-41F6-ADE6-015D3BAF0C5E}" dt="2024-03-19T14:24:42.969" v="2974" actId="2890"/>
        <pc:sldMkLst>
          <pc:docMk/>
          <pc:sldMk cId="2241732552" sldId="277"/>
        </pc:sldMkLst>
      </pc:sldChg>
      <pc:sldChg chg="add del">
        <pc:chgData name="Janne Medeiros" userId="90b1caab945be731" providerId="LiveId" clId="{DA3EB47D-8A20-41F6-ADE6-015D3BAF0C5E}" dt="2024-03-19T14:24:35.100" v="2973" actId="47"/>
        <pc:sldMkLst>
          <pc:docMk/>
          <pc:sldMk cId="3774128551" sldId="277"/>
        </pc:sldMkLst>
      </pc:sldChg>
      <pc:sldChg chg="addSp delSp modSp add mod">
        <pc:chgData name="Janne Medeiros" userId="90b1caab945be731" providerId="LiveId" clId="{DA3EB47D-8A20-41F6-ADE6-015D3BAF0C5E}" dt="2024-03-19T16:04:06.911" v="3346" actId="20577"/>
        <pc:sldMkLst>
          <pc:docMk/>
          <pc:sldMk cId="196838823" sldId="278"/>
        </pc:sldMkLst>
        <pc:spChg chg="mod">
          <ac:chgData name="Janne Medeiros" userId="90b1caab945be731" providerId="LiveId" clId="{DA3EB47D-8A20-41F6-ADE6-015D3BAF0C5E}" dt="2024-03-19T15:59:27.185" v="3082" actId="20577"/>
          <ac:spMkLst>
            <pc:docMk/>
            <pc:sldMk cId="196838823" sldId="278"/>
            <ac:spMk id="2" creationId="{67695D32-FEF7-83EF-703D-129DBE6429D3}"/>
          </ac:spMkLst>
        </pc:spChg>
        <pc:spChg chg="del">
          <ac:chgData name="Janne Medeiros" userId="90b1caab945be731" providerId="LiveId" clId="{DA3EB47D-8A20-41F6-ADE6-015D3BAF0C5E}" dt="2024-03-19T15:59:33.493" v="3084" actId="478"/>
          <ac:spMkLst>
            <pc:docMk/>
            <pc:sldMk cId="196838823" sldId="278"/>
            <ac:spMk id="3" creationId="{6C193D47-E0BA-027D-57D0-5EEDEDAD45E5}"/>
          </ac:spMkLst>
        </pc:spChg>
        <pc:spChg chg="add mod">
          <ac:chgData name="Janne Medeiros" userId="90b1caab945be731" providerId="LiveId" clId="{DA3EB47D-8A20-41F6-ADE6-015D3BAF0C5E}" dt="2024-03-19T16:04:06.911" v="3346" actId="20577"/>
          <ac:spMkLst>
            <pc:docMk/>
            <pc:sldMk cId="196838823" sldId="278"/>
            <ac:spMk id="4" creationId="{B907FF29-218F-A823-BE94-23F58FD4DA1F}"/>
          </ac:spMkLst>
        </pc:spChg>
        <pc:picChg chg="add del">
          <ac:chgData name="Janne Medeiros" userId="90b1caab945be731" providerId="LiveId" clId="{DA3EB47D-8A20-41F6-ADE6-015D3BAF0C5E}" dt="2024-03-19T15:59:33.493" v="3084" actId="478"/>
          <ac:picMkLst>
            <pc:docMk/>
            <pc:sldMk cId="196838823" sldId="278"/>
            <ac:picMk id="1026" creationId="{7ADFD730-02D2-E8F4-7797-B40A07684E19}"/>
          </ac:picMkLst>
        </pc:picChg>
      </pc:sldChg>
      <pc:sldChg chg="addSp modSp add mod setBg">
        <pc:chgData name="Janne Medeiros" userId="90b1caab945be731" providerId="LiveId" clId="{DA3EB47D-8A20-41F6-ADE6-015D3BAF0C5E}" dt="2024-03-19T16:10:47.984" v="3383" actId="20577"/>
        <pc:sldMkLst>
          <pc:docMk/>
          <pc:sldMk cId="736109846" sldId="279"/>
        </pc:sldMkLst>
        <pc:spChg chg="mod">
          <ac:chgData name="Janne Medeiros" userId="90b1caab945be731" providerId="LiveId" clId="{DA3EB47D-8A20-41F6-ADE6-015D3BAF0C5E}" dt="2024-03-19T16:10:03.359" v="3369" actId="26606"/>
          <ac:spMkLst>
            <pc:docMk/>
            <pc:sldMk cId="736109846" sldId="279"/>
            <ac:spMk id="2" creationId="{67695D32-FEF7-83EF-703D-129DBE6429D3}"/>
          </ac:spMkLst>
        </pc:spChg>
        <pc:spChg chg="mod">
          <ac:chgData name="Janne Medeiros" userId="90b1caab945be731" providerId="LiveId" clId="{DA3EB47D-8A20-41F6-ADE6-015D3BAF0C5E}" dt="2024-03-19T16:10:47.984" v="3383" actId="20577"/>
          <ac:spMkLst>
            <pc:docMk/>
            <pc:sldMk cId="736109846" sldId="279"/>
            <ac:spMk id="3" creationId="{6C193D47-E0BA-027D-57D0-5EEDEDAD45E5}"/>
          </ac:spMkLst>
        </pc:spChg>
        <pc:spChg chg="add">
          <ac:chgData name="Janne Medeiros" userId="90b1caab945be731" providerId="LiveId" clId="{DA3EB47D-8A20-41F6-ADE6-015D3BAF0C5E}" dt="2024-03-19T16:10:03.359" v="3369" actId="26606"/>
          <ac:spMkLst>
            <pc:docMk/>
            <pc:sldMk cId="736109846" sldId="279"/>
            <ac:spMk id="9" creationId="{C0763A76-9F1C-4FC5-82B7-DD475DA461B2}"/>
          </ac:spMkLst>
        </pc:spChg>
        <pc:spChg chg="add">
          <ac:chgData name="Janne Medeiros" userId="90b1caab945be731" providerId="LiveId" clId="{DA3EB47D-8A20-41F6-ADE6-015D3BAF0C5E}" dt="2024-03-19T16:10:03.359" v="3369" actId="26606"/>
          <ac:spMkLst>
            <pc:docMk/>
            <pc:sldMk cId="736109846" sldId="279"/>
            <ac:spMk id="11" creationId="{E81BF4F6-F2CF-4984-9D14-D6966D92F99F}"/>
          </ac:spMkLst>
        </pc:spChg>
        <pc:picChg chg="add">
          <ac:chgData name="Janne Medeiros" userId="90b1caab945be731" providerId="LiveId" clId="{DA3EB47D-8A20-41F6-ADE6-015D3BAF0C5E}" dt="2024-03-19T16:10:03.359" v="3369" actId="26606"/>
          <ac:picMkLst>
            <pc:docMk/>
            <pc:sldMk cId="736109846" sldId="279"/>
            <ac:picMk id="5" creationId="{2334D017-4EDA-8C47-AEAC-88A004A026AF}"/>
          </ac:picMkLst>
        </pc:picChg>
      </pc:sldChg>
    </pc:docChg>
  </pc:docChgLst>
  <pc:docChgLst>
    <pc:chgData name="Janne Medeiros" userId="90b1caab945be731" providerId="LiveId" clId="{1C71C4BF-09CF-4C1D-BFAC-BC25B2B687A1}"/>
    <pc:docChg chg="undo custSel addSld delSld modSld sldOrd">
      <pc:chgData name="Janne Medeiros" userId="90b1caab945be731" providerId="LiveId" clId="{1C71C4BF-09CF-4C1D-BFAC-BC25B2B687A1}" dt="2024-03-22T10:24:04.687" v="6486" actId="120"/>
      <pc:docMkLst>
        <pc:docMk/>
      </pc:docMkLst>
      <pc:sldChg chg="addSp modSp mod setBg setClrOvrMap">
        <pc:chgData name="Janne Medeiros" userId="90b1caab945be731" providerId="LiveId" clId="{1C71C4BF-09CF-4C1D-BFAC-BC25B2B687A1}" dt="2024-03-22T10:00:38.531" v="4258" actId="1076"/>
        <pc:sldMkLst>
          <pc:docMk/>
          <pc:sldMk cId="670673011" sldId="257"/>
        </pc:sldMkLst>
        <pc:spChg chg="mod">
          <ac:chgData name="Janne Medeiros" userId="90b1caab945be731" providerId="LiveId" clId="{1C71C4BF-09CF-4C1D-BFAC-BC25B2B687A1}" dt="2024-03-22T10:00:38.531" v="4258" actId="1076"/>
          <ac:spMkLst>
            <pc:docMk/>
            <pc:sldMk cId="670673011" sldId="257"/>
            <ac:spMk id="2" creationId="{67695D32-FEF7-83EF-703D-129DBE6429D3}"/>
          </ac:spMkLst>
        </pc:spChg>
        <pc:spChg chg="mod">
          <ac:chgData name="Janne Medeiros" userId="90b1caab945be731" providerId="LiveId" clId="{1C71C4BF-09CF-4C1D-BFAC-BC25B2B687A1}" dt="2024-03-22T09:59:57.042" v="4226" actId="26606"/>
          <ac:spMkLst>
            <pc:docMk/>
            <pc:sldMk cId="670673011" sldId="257"/>
            <ac:spMk id="3" creationId="{6C193D47-E0BA-027D-57D0-5EEDEDAD45E5}"/>
          </ac:spMkLst>
        </pc:spChg>
        <pc:spChg chg="add">
          <ac:chgData name="Janne Medeiros" userId="90b1caab945be731" providerId="LiveId" clId="{1C71C4BF-09CF-4C1D-BFAC-BC25B2B687A1}" dt="2024-03-22T09:59:57.042" v="4226" actId="26606"/>
          <ac:spMkLst>
            <pc:docMk/>
            <pc:sldMk cId="670673011" sldId="257"/>
            <ac:spMk id="9" creationId="{9228552E-C8B1-4A80-8448-0787CE0FC704}"/>
          </ac:spMkLst>
        </pc:spChg>
        <pc:picChg chg="add mod ord">
          <ac:chgData name="Janne Medeiros" userId="90b1caab945be731" providerId="LiveId" clId="{1C71C4BF-09CF-4C1D-BFAC-BC25B2B687A1}" dt="2024-03-22T09:59:57.042" v="4226" actId="26606"/>
          <ac:picMkLst>
            <pc:docMk/>
            <pc:sldMk cId="670673011" sldId="257"/>
            <ac:picMk id="4" creationId="{B436B987-648D-8E4F-765A-251AC21EFB05}"/>
          </ac:picMkLst>
        </pc:picChg>
      </pc:sldChg>
      <pc:sldChg chg="modSp mod ord">
        <pc:chgData name="Janne Medeiros" userId="90b1caab945be731" providerId="LiveId" clId="{1C71C4BF-09CF-4C1D-BFAC-BC25B2B687A1}" dt="2024-03-20T18:18:59.389" v="3871" actId="20577"/>
        <pc:sldMkLst>
          <pc:docMk/>
          <pc:sldMk cId="4212846720" sldId="260"/>
        </pc:sldMkLst>
        <pc:spChg chg="mod">
          <ac:chgData name="Janne Medeiros" userId="90b1caab945be731" providerId="LiveId" clId="{1C71C4BF-09CF-4C1D-BFAC-BC25B2B687A1}" dt="2024-03-20T18:18:59.389" v="3871" actId="20577"/>
          <ac:spMkLst>
            <pc:docMk/>
            <pc:sldMk cId="4212846720" sldId="260"/>
            <ac:spMk id="3" creationId="{6C193D47-E0BA-027D-57D0-5EEDEDAD45E5}"/>
          </ac:spMkLst>
        </pc:spChg>
      </pc:sldChg>
      <pc:sldChg chg="modSp mod ord">
        <pc:chgData name="Janne Medeiros" userId="90b1caab945be731" providerId="LiveId" clId="{1C71C4BF-09CF-4C1D-BFAC-BC25B2B687A1}" dt="2024-03-22T10:14:11.044" v="5455" actId="5793"/>
        <pc:sldMkLst>
          <pc:docMk/>
          <pc:sldMk cId="1476542691" sldId="261"/>
        </pc:sldMkLst>
        <pc:spChg chg="mod">
          <ac:chgData name="Janne Medeiros" userId="90b1caab945be731" providerId="LiveId" clId="{1C71C4BF-09CF-4C1D-BFAC-BC25B2B687A1}" dt="2024-03-20T13:40:13.245" v="630" actId="207"/>
          <ac:spMkLst>
            <pc:docMk/>
            <pc:sldMk cId="1476542691" sldId="261"/>
            <ac:spMk id="2" creationId="{95D15532-CA9D-B880-E85A-0726B4770F72}"/>
          </ac:spMkLst>
        </pc:spChg>
        <pc:spChg chg="mod">
          <ac:chgData name="Janne Medeiros" userId="90b1caab945be731" providerId="LiveId" clId="{1C71C4BF-09CF-4C1D-BFAC-BC25B2B687A1}" dt="2024-03-22T10:14:11.044" v="5455" actId="5793"/>
          <ac:spMkLst>
            <pc:docMk/>
            <pc:sldMk cId="1476542691" sldId="261"/>
            <ac:spMk id="3" creationId="{5ACF65A0-DE45-50A9-99C9-2FBD502C2E04}"/>
          </ac:spMkLst>
        </pc:spChg>
        <pc:spChg chg="mod">
          <ac:chgData name="Janne Medeiros" userId="90b1caab945be731" providerId="LiveId" clId="{1C71C4BF-09CF-4C1D-BFAC-BC25B2B687A1}" dt="2024-03-20T18:11:58.587" v="3837" actId="20577"/>
          <ac:spMkLst>
            <pc:docMk/>
            <pc:sldMk cId="1476542691" sldId="261"/>
            <ac:spMk id="4" creationId="{23EF9793-8FAF-916E-1C09-0819240D565D}"/>
          </ac:spMkLst>
        </pc:spChg>
      </pc:sldChg>
      <pc:sldChg chg="modSp mod">
        <pc:chgData name="Janne Medeiros" userId="90b1caab945be731" providerId="LiveId" clId="{1C71C4BF-09CF-4C1D-BFAC-BC25B2B687A1}" dt="2024-03-20T15:29:06.227" v="1830" actId="20577"/>
        <pc:sldMkLst>
          <pc:docMk/>
          <pc:sldMk cId="1119723543" sldId="263"/>
        </pc:sldMkLst>
        <pc:spChg chg="mod">
          <ac:chgData name="Janne Medeiros" userId="90b1caab945be731" providerId="LiveId" clId="{1C71C4BF-09CF-4C1D-BFAC-BC25B2B687A1}" dt="2024-03-20T15:29:06.227" v="1830" actId="20577"/>
          <ac:spMkLst>
            <pc:docMk/>
            <pc:sldMk cId="1119723543" sldId="263"/>
            <ac:spMk id="3" creationId="{6C193D47-E0BA-027D-57D0-5EEDEDAD45E5}"/>
          </ac:spMkLst>
        </pc:spChg>
      </pc:sldChg>
      <pc:sldChg chg="modSp mod ord">
        <pc:chgData name="Janne Medeiros" userId="90b1caab945be731" providerId="LiveId" clId="{1C71C4BF-09CF-4C1D-BFAC-BC25B2B687A1}" dt="2024-03-20T14:54:13.315" v="1456" actId="27636"/>
        <pc:sldMkLst>
          <pc:docMk/>
          <pc:sldMk cId="3384174741" sldId="264"/>
        </pc:sldMkLst>
        <pc:spChg chg="mod">
          <ac:chgData name="Janne Medeiros" userId="90b1caab945be731" providerId="LiveId" clId="{1C71C4BF-09CF-4C1D-BFAC-BC25B2B687A1}" dt="2024-03-20T14:53:00.618" v="1425" actId="255"/>
          <ac:spMkLst>
            <pc:docMk/>
            <pc:sldMk cId="3384174741" sldId="264"/>
            <ac:spMk id="2" creationId="{67695D32-FEF7-83EF-703D-129DBE6429D3}"/>
          </ac:spMkLst>
        </pc:spChg>
        <pc:spChg chg="mod">
          <ac:chgData name="Janne Medeiros" userId="90b1caab945be731" providerId="LiveId" clId="{1C71C4BF-09CF-4C1D-BFAC-BC25B2B687A1}" dt="2024-03-20T14:54:13.315" v="1456" actId="27636"/>
          <ac:spMkLst>
            <pc:docMk/>
            <pc:sldMk cId="3384174741" sldId="264"/>
            <ac:spMk id="3" creationId="{6C193D47-E0BA-027D-57D0-5EEDEDAD45E5}"/>
          </ac:spMkLst>
        </pc:spChg>
      </pc:sldChg>
      <pc:sldChg chg="addSp modSp mod ord">
        <pc:chgData name="Janne Medeiros" userId="90b1caab945be731" providerId="LiveId" clId="{1C71C4BF-09CF-4C1D-BFAC-BC25B2B687A1}" dt="2024-03-22T10:12:11.295" v="5208" actId="123"/>
        <pc:sldMkLst>
          <pc:docMk/>
          <pc:sldMk cId="1073036896" sldId="265"/>
        </pc:sldMkLst>
        <pc:spChg chg="mod">
          <ac:chgData name="Janne Medeiros" userId="90b1caab945be731" providerId="LiveId" clId="{1C71C4BF-09CF-4C1D-BFAC-BC25B2B687A1}" dt="2024-03-20T14:53:18.166" v="1430" actId="14100"/>
          <ac:spMkLst>
            <pc:docMk/>
            <pc:sldMk cId="1073036896" sldId="265"/>
            <ac:spMk id="2" creationId="{67695D32-FEF7-83EF-703D-129DBE6429D3}"/>
          </ac:spMkLst>
        </pc:spChg>
        <pc:spChg chg="mod">
          <ac:chgData name="Janne Medeiros" userId="90b1caab945be731" providerId="LiveId" clId="{1C71C4BF-09CF-4C1D-BFAC-BC25B2B687A1}" dt="2024-03-20T15:01:26.334" v="1612" actId="5793"/>
          <ac:spMkLst>
            <pc:docMk/>
            <pc:sldMk cId="1073036896" sldId="265"/>
            <ac:spMk id="3" creationId="{6C193D47-E0BA-027D-57D0-5EEDEDAD45E5}"/>
          </ac:spMkLst>
        </pc:spChg>
        <pc:graphicFrameChg chg="add mod modGraphic">
          <ac:chgData name="Janne Medeiros" userId="90b1caab945be731" providerId="LiveId" clId="{1C71C4BF-09CF-4C1D-BFAC-BC25B2B687A1}" dt="2024-03-20T15:03:36.632" v="1637" actId="478"/>
          <ac:graphicFrameMkLst>
            <pc:docMk/>
            <pc:sldMk cId="1073036896" sldId="265"/>
            <ac:graphicFrameMk id="4" creationId="{272AC25C-6A25-C52D-5DDF-0AA047E5552A}"/>
          </ac:graphicFrameMkLst>
        </pc:graphicFrameChg>
        <pc:graphicFrameChg chg="add mod modGraphic">
          <ac:chgData name="Janne Medeiros" userId="90b1caab945be731" providerId="LiveId" clId="{1C71C4BF-09CF-4C1D-BFAC-BC25B2B687A1}" dt="2024-03-22T10:12:11.295" v="5208" actId="123"/>
          <ac:graphicFrameMkLst>
            <pc:docMk/>
            <pc:sldMk cId="1073036896" sldId="265"/>
            <ac:graphicFrameMk id="5" creationId="{C01AF8BC-FBBF-730B-9AA3-4B6E9438FD7A}"/>
          </ac:graphicFrameMkLst>
        </pc:graphicFrameChg>
      </pc:sldChg>
      <pc:sldChg chg="addSp delSp modSp mod ord setBg">
        <pc:chgData name="Janne Medeiros" userId="90b1caab945be731" providerId="LiveId" clId="{1C71C4BF-09CF-4C1D-BFAC-BC25B2B687A1}" dt="2024-03-22T10:16:56.183" v="5822" actId="113"/>
        <pc:sldMkLst>
          <pc:docMk/>
          <pc:sldMk cId="1974984447" sldId="266"/>
        </pc:sldMkLst>
        <pc:spChg chg="mod">
          <ac:chgData name="Janne Medeiros" userId="90b1caab945be731" providerId="LiveId" clId="{1C71C4BF-09CF-4C1D-BFAC-BC25B2B687A1}" dt="2024-03-20T18:31:24.029" v="4078" actId="26606"/>
          <ac:spMkLst>
            <pc:docMk/>
            <pc:sldMk cId="1974984447" sldId="266"/>
            <ac:spMk id="2" creationId="{67695D32-FEF7-83EF-703D-129DBE6429D3}"/>
          </ac:spMkLst>
        </pc:spChg>
        <pc:spChg chg="mod">
          <ac:chgData name="Janne Medeiros" userId="90b1caab945be731" providerId="LiveId" clId="{1C71C4BF-09CF-4C1D-BFAC-BC25B2B687A1}" dt="2024-03-22T10:16:56.183" v="5822" actId="113"/>
          <ac:spMkLst>
            <pc:docMk/>
            <pc:sldMk cId="1974984447" sldId="266"/>
            <ac:spMk id="3" creationId="{6C193D47-E0BA-027D-57D0-5EEDEDAD45E5}"/>
          </ac:spMkLst>
        </pc:spChg>
        <pc:spChg chg="add del">
          <ac:chgData name="Janne Medeiros" userId="90b1caab945be731" providerId="LiveId" clId="{1C71C4BF-09CF-4C1D-BFAC-BC25B2B687A1}" dt="2024-03-20T18:31:24.029" v="4078" actId="26606"/>
          <ac:spMkLst>
            <pc:docMk/>
            <pc:sldMk cId="1974984447" sldId="266"/>
            <ac:spMk id="10" creationId="{EDDBB197-D710-4A4F-A9CA-FD2177498BE8}"/>
          </ac:spMkLst>
        </pc:spChg>
        <pc:spChg chg="add del">
          <ac:chgData name="Janne Medeiros" userId="90b1caab945be731" providerId="LiveId" clId="{1C71C4BF-09CF-4C1D-BFAC-BC25B2B687A1}" dt="2024-03-20T18:31:24.029" v="4078" actId="26606"/>
          <ac:spMkLst>
            <pc:docMk/>
            <pc:sldMk cId="1974984447" sldId="266"/>
            <ac:spMk id="12" creationId="{975D1CFA-2CDB-4B64-BD9F-85744E8DA12F}"/>
          </ac:spMkLst>
        </pc:spChg>
        <pc:grpChg chg="add del">
          <ac:chgData name="Janne Medeiros" userId="90b1caab945be731" providerId="LiveId" clId="{1C71C4BF-09CF-4C1D-BFAC-BC25B2B687A1}" dt="2024-03-20T18:31:24.029" v="4078" actId="26606"/>
          <ac:grpSpMkLst>
            <pc:docMk/>
            <pc:sldMk cId="1974984447" sldId="266"/>
            <ac:grpSpMk id="14" creationId="{25EE5136-01F1-466C-962D-BA9B4C6757AA}"/>
          </ac:grpSpMkLst>
        </pc:grpChg>
        <pc:picChg chg="add del">
          <ac:chgData name="Janne Medeiros" userId="90b1caab945be731" providerId="LiveId" clId="{1C71C4BF-09CF-4C1D-BFAC-BC25B2B687A1}" dt="2024-03-20T18:31:24.029" v="4078" actId="26606"/>
          <ac:picMkLst>
            <pc:docMk/>
            <pc:sldMk cId="1974984447" sldId="266"/>
            <ac:picMk id="7" creationId="{9C845161-B1B5-37D5-6F9F-5823306D2A61}"/>
          </ac:picMkLst>
        </pc:picChg>
      </pc:sldChg>
      <pc:sldChg chg="del">
        <pc:chgData name="Janne Medeiros" userId="90b1caab945be731" providerId="LiveId" clId="{1C71C4BF-09CF-4C1D-BFAC-BC25B2B687A1}" dt="2024-03-22T10:01:23.747" v="4259" actId="47"/>
        <pc:sldMkLst>
          <pc:docMk/>
          <pc:sldMk cId="2002669687" sldId="269"/>
        </pc:sldMkLst>
      </pc:sldChg>
      <pc:sldChg chg="modSp mod ord">
        <pc:chgData name="Janne Medeiros" userId="90b1caab945be731" providerId="LiveId" clId="{1C71C4BF-09CF-4C1D-BFAC-BC25B2B687A1}" dt="2024-03-20T18:26:38.639" v="4043" actId="14100"/>
        <pc:sldMkLst>
          <pc:docMk/>
          <pc:sldMk cId="1181251914" sldId="270"/>
        </pc:sldMkLst>
        <pc:spChg chg="mod">
          <ac:chgData name="Janne Medeiros" userId="90b1caab945be731" providerId="LiveId" clId="{1C71C4BF-09CF-4C1D-BFAC-BC25B2B687A1}" dt="2024-03-20T15:52:09.211" v="2345" actId="20577"/>
          <ac:spMkLst>
            <pc:docMk/>
            <pc:sldMk cId="1181251914" sldId="270"/>
            <ac:spMk id="2" creationId="{67695D32-FEF7-83EF-703D-129DBE6429D3}"/>
          </ac:spMkLst>
        </pc:spChg>
        <pc:graphicFrameChg chg="mod modGraphic">
          <ac:chgData name="Janne Medeiros" userId="90b1caab945be731" providerId="LiveId" clId="{1C71C4BF-09CF-4C1D-BFAC-BC25B2B687A1}" dt="2024-03-20T18:26:38.639" v="4043" actId="14100"/>
          <ac:graphicFrameMkLst>
            <pc:docMk/>
            <pc:sldMk cId="1181251914" sldId="270"/>
            <ac:graphicFrameMk id="6" creationId="{A6885769-DC07-09BF-38BC-E5D7AFD05970}"/>
          </ac:graphicFrameMkLst>
        </pc:graphicFrameChg>
      </pc:sldChg>
      <pc:sldChg chg="modSp">
        <pc:chgData name="Janne Medeiros" userId="90b1caab945be731" providerId="LiveId" clId="{1C71C4BF-09CF-4C1D-BFAC-BC25B2B687A1}" dt="2024-03-20T15:30:20.506" v="1890" actId="20577"/>
        <pc:sldMkLst>
          <pc:docMk/>
          <pc:sldMk cId="900683731" sldId="272"/>
        </pc:sldMkLst>
        <pc:graphicFrameChg chg="mod">
          <ac:chgData name="Janne Medeiros" userId="90b1caab945be731" providerId="LiveId" clId="{1C71C4BF-09CF-4C1D-BFAC-BC25B2B687A1}" dt="2024-03-20T15:30:20.506" v="1890" actId="20577"/>
          <ac:graphicFrameMkLst>
            <pc:docMk/>
            <pc:sldMk cId="900683731" sldId="272"/>
            <ac:graphicFrameMk id="5" creationId="{8DDC12D7-08FC-EB93-3968-9B2E393E2FDA}"/>
          </ac:graphicFrameMkLst>
        </pc:graphicFrameChg>
      </pc:sldChg>
      <pc:sldChg chg="del ord">
        <pc:chgData name="Janne Medeiros" userId="90b1caab945be731" providerId="LiveId" clId="{1C71C4BF-09CF-4C1D-BFAC-BC25B2B687A1}" dt="2024-03-22T10:03:21.816" v="4396" actId="47"/>
        <pc:sldMkLst>
          <pc:docMk/>
          <pc:sldMk cId="288870364" sldId="273"/>
        </pc:sldMkLst>
      </pc:sldChg>
      <pc:sldChg chg="modSp mod">
        <pc:chgData name="Janne Medeiros" userId="90b1caab945be731" providerId="LiveId" clId="{1C71C4BF-09CF-4C1D-BFAC-BC25B2B687A1}" dt="2024-03-20T17:36:27.176" v="3499" actId="20577"/>
        <pc:sldMkLst>
          <pc:docMk/>
          <pc:sldMk cId="3579544653" sldId="274"/>
        </pc:sldMkLst>
        <pc:spChg chg="mod">
          <ac:chgData name="Janne Medeiros" userId="90b1caab945be731" providerId="LiveId" clId="{1C71C4BF-09CF-4C1D-BFAC-BC25B2B687A1}" dt="2024-03-20T17:36:27.176" v="3499" actId="20577"/>
          <ac:spMkLst>
            <pc:docMk/>
            <pc:sldMk cId="3579544653" sldId="274"/>
            <ac:spMk id="3" creationId="{5ACF65A0-DE45-50A9-99C9-2FBD502C2E04}"/>
          </ac:spMkLst>
        </pc:spChg>
      </pc:sldChg>
      <pc:sldChg chg="del">
        <pc:chgData name="Janne Medeiros" userId="90b1caab945be731" providerId="LiveId" clId="{1C71C4BF-09CF-4C1D-BFAC-BC25B2B687A1}" dt="2024-03-22T10:03:18.839" v="4395" actId="47"/>
        <pc:sldMkLst>
          <pc:docMk/>
          <pc:sldMk cId="411748302" sldId="275"/>
        </pc:sldMkLst>
      </pc:sldChg>
      <pc:sldChg chg="addSp modSp mod">
        <pc:chgData name="Janne Medeiros" userId="90b1caab945be731" providerId="LiveId" clId="{1C71C4BF-09CF-4C1D-BFAC-BC25B2B687A1}" dt="2024-03-22T10:04:47.201" v="4490" actId="113"/>
        <pc:sldMkLst>
          <pc:docMk/>
          <pc:sldMk cId="1672369783" sldId="276"/>
        </pc:sldMkLst>
        <pc:spChg chg="mod">
          <ac:chgData name="Janne Medeiros" userId="90b1caab945be731" providerId="LiveId" clId="{1C71C4BF-09CF-4C1D-BFAC-BC25B2B687A1}" dt="2024-03-22T10:03:35.006" v="4397" actId="1076"/>
          <ac:spMkLst>
            <pc:docMk/>
            <pc:sldMk cId="1672369783" sldId="276"/>
            <ac:spMk id="2" creationId="{DB6EF9C0-B4DF-566D-4267-156DFF995401}"/>
          </ac:spMkLst>
        </pc:spChg>
        <pc:spChg chg="add mod">
          <ac:chgData name="Janne Medeiros" userId="90b1caab945be731" providerId="LiveId" clId="{1C71C4BF-09CF-4C1D-BFAC-BC25B2B687A1}" dt="2024-03-22T10:03:47.512" v="4400" actId="14100"/>
          <ac:spMkLst>
            <pc:docMk/>
            <pc:sldMk cId="1672369783" sldId="276"/>
            <ac:spMk id="4" creationId="{226316E8-9843-F92E-971A-D5E61ACC30B1}"/>
          </ac:spMkLst>
        </pc:spChg>
        <pc:spChg chg="add mod">
          <ac:chgData name="Janne Medeiros" userId="90b1caab945be731" providerId="LiveId" clId="{1C71C4BF-09CF-4C1D-BFAC-BC25B2B687A1}" dt="2024-03-22T10:04:47.201" v="4490" actId="113"/>
          <ac:spMkLst>
            <pc:docMk/>
            <pc:sldMk cId="1672369783" sldId="276"/>
            <ac:spMk id="5" creationId="{91708D79-E7F6-3A94-898D-BA0CACA339D2}"/>
          </ac:spMkLst>
        </pc:spChg>
      </pc:sldChg>
      <pc:sldChg chg="addSp delSp modSp mod setBg">
        <pc:chgData name="Janne Medeiros" userId="90b1caab945be731" providerId="LiveId" clId="{1C71C4BF-09CF-4C1D-BFAC-BC25B2B687A1}" dt="2024-03-20T17:54:13.586" v="3692" actId="1076"/>
        <pc:sldMkLst>
          <pc:docMk/>
          <pc:sldMk cId="196838823" sldId="278"/>
        </pc:sldMkLst>
        <pc:spChg chg="mod">
          <ac:chgData name="Janne Medeiros" userId="90b1caab945be731" providerId="LiveId" clId="{1C71C4BF-09CF-4C1D-BFAC-BC25B2B687A1}" dt="2024-03-20T17:47:12.614" v="3618" actId="20577"/>
          <ac:spMkLst>
            <pc:docMk/>
            <pc:sldMk cId="196838823" sldId="278"/>
            <ac:spMk id="2" creationId="{67695D32-FEF7-83EF-703D-129DBE6429D3}"/>
          </ac:spMkLst>
        </pc:spChg>
        <pc:spChg chg="mod">
          <ac:chgData name="Janne Medeiros" userId="90b1caab945be731" providerId="LiveId" clId="{1C71C4BF-09CF-4C1D-BFAC-BC25B2B687A1}" dt="2024-03-20T17:50:26.459" v="3664" actId="255"/>
          <ac:spMkLst>
            <pc:docMk/>
            <pc:sldMk cId="196838823" sldId="278"/>
            <ac:spMk id="4" creationId="{B907FF29-218F-A823-BE94-23F58FD4DA1F}"/>
          </ac:spMkLst>
        </pc:spChg>
        <pc:spChg chg="add del mod">
          <ac:chgData name="Janne Medeiros" userId="90b1caab945be731" providerId="LiveId" clId="{1C71C4BF-09CF-4C1D-BFAC-BC25B2B687A1}" dt="2024-03-20T17:46:18.713" v="3603"/>
          <ac:spMkLst>
            <pc:docMk/>
            <pc:sldMk cId="196838823" sldId="278"/>
            <ac:spMk id="5" creationId="{EAC7EA56-5AA0-379D-90A1-C75F6BC9F4A2}"/>
          </ac:spMkLst>
        </pc:spChg>
        <pc:spChg chg="add del mod">
          <ac:chgData name="Janne Medeiros" userId="90b1caab945be731" providerId="LiveId" clId="{1C71C4BF-09CF-4C1D-BFAC-BC25B2B687A1}" dt="2024-03-20T17:46:18.697" v="3601" actId="478"/>
          <ac:spMkLst>
            <pc:docMk/>
            <pc:sldMk cId="196838823" sldId="278"/>
            <ac:spMk id="7" creationId="{84F9E697-667C-0926-DC14-B0D602634C53}"/>
          </ac:spMkLst>
        </pc:spChg>
        <pc:spChg chg="add mod">
          <ac:chgData name="Janne Medeiros" userId="90b1caab945be731" providerId="LiveId" clId="{1C71C4BF-09CF-4C1D-BFAC-BC25B2B687A1}" dt="2024-03-20T17:48:51.911" v="3635" actId="207"/>
          <ac:spMkLst>
            <pc:docMk/>
            <pc:sldMk cId="196838823" sldId="278"/>
            <ac:spMk id="8" creationId="{E4150886-C223-6CA0-B8DE-2AE70F86B552}"/>
          </ac:spMkLst>
        </pc:spChg>
        <pc:spChg chg="add mod">
          <ac:chgData name="Janne Medeiros" userId="90b1caab945be731" providerId="LiveId" clId="{1C71C4BF-09CF-4C1D-BFAC-BC25B2B687A1}" dt="2024-03-20T17:54:13.586" v="3692" actId="1076"/>
          <ac:spMkLst>
            <pc:docMk/>
            <pc:sldMk cId="196838823" sldId="278"/>
            <ac:spMk id="9" creationId="{1D5875C3-E742-4D4B-B6D0-22228E69E8BB}"/>
          </ac:spMkLst>
        </pc:spChg>
        <pc:spChg chg="add">
          <ac:chgData name="Janne Medeiros" userId="90b1caab945be731" providerId="LiveId" clId="{1C71C4BF-09CF-4C1D-BFAC-BC25B2B687A1}" dt="2024-03-20T17:45:03.945" v="3590" actId="26606"/>
          <ac:spMkLst>
            <pc:docMk/>
            <pc:sldMk cId="196838823" sldId="278"/>
            <ac:spMk id="12" creationId="{74B0B678-CD10-4371-96E5-2706F4579FAD}"/>
          </ac:spMkLst>
        </pc:spChg>
        <pc:spChg chg="add del">
          <ac:chgData name="Janne Medeiros" userId="90b1caab945be731" providerId="LiveId" clId="{1C71C4BF-09CF-4C1D-BFAC-BC25B2B687A1}" dt="2024-03-20T17:43:46.730" v="3581" actId="26606"/>
          <ac:spMkLst>
            <pc:docMk/>
            <pc:sldMk cId="196838823" sldId="278"/>
            <ac:spMk id="15" creationId="{D2B783EE-0239-4717-BBEA-8C9EAC61C824}"/>
          </ac:spMkLst>
        </pc:spChg>
        <pc:spChg chg="add del">
          <ac:chgData name="Janne Medeiros" userId="90b1caab945be731" providerId="LiveId" clId="{1C71C4BF-09CF-4C1D-BFAC-BC25B2B687A1}" dt="2024-03-20T17:43:46.730" v="3581" actId="26606"/>
          <ac:spMkLst>
            <pc:docMk/>
            <pc:sldMk cId="196838823" sldId="278"/>
            <ac:spMk id="17" creationId="{A7B99495-F43F-4D80-A44F-2CB4764EB90B}"/>
          </ac:spMkLst>
        </pc:spChg>
        <pc:spChg chg="add del">
          <ac:chgData name="Janne Medeiros" userId="90b1caab945be731" providerId="LiveId" clId="{1C71C4BF-09CF-4C1D-BFAC-BC25B2B687A1}" dt="2024-03-20T17:43:46.730" v="3581" actId="26606"/>
          <ac:spMkLst>
            <pc:docMk/>
            <pc:sldMk cId="196838823" sldId="278"/>
            <ac:spMk id="19" creationId="{70BEB1E7-2F88-40BC-B73D-42E5B6F80BFC}"/>
          </ac:spMkLst>
        </pc:spChg>
        <pc:spChg chg="add">
          <ac:chgData name="Janne Medeiros" userId="90b1caab945be731" providerId="LiveId" clId="{1C71C4BF-09CF-4C1D-BFAC-BC25B2B687A1}" dt="2024-03-20T17:45:03.945" v="3590" actId="26606"/>
          <ac:spMkLst>
            <pc:docMk/>
            <pc:sldMk cId="196838823" sldId="278"/>
            <ac:spMk id="21" creationId="{CBC4F608-B4B8-48C3-9572-C0F061B1CD99}"/>
          </ac:spMkLst>
        </pc:spChg>
        <pc:spChg chg="add">
          <ac:chgData name="Janne Medeiros" userId="90b1caab945be731" providerId="LiveId" clId="{1C71C4BF-09CF-4C1D-BFAC-BC25B2B687A1}" dt="2024-03-20T17:45:03.945" v="3590" actId="26606"/>
          <ac:spMkLst>
            <pc:docMk/>
            <pc:sldMk cId="196838823" sldId="278"/>
            <ac:spMk id="23" creationId="{1382A32C-5B0C-4B1C-A074-76C6DBCC9F87}"/>
          </ac:spMkLst>
        </pc:spChg>
        <pc:grpChg chg="add">
          <ac:chgData name="Janne Medeiros" userId="90b1caab945be731" providerId="LiveId" clId="{1C71C4BF-09CF-4C1D-BFAC-BC25B2B687A1}" dt="2024-03-20T17:45:03.945" v="3590" actId="26606"/>
          <ac:grpSpMkLst>
            <pc:docMk/>
            <pc:sldMk cId="196838823" sldId="278"/>
            <ac:grpSpMk id="13" creationId="{A9270323-9616-4384-857D-E86B78272EFE}"/>
          </ac:grpSpMkLst>
        </pc:grpChg>
        <pc:picChg chg="add mod ord">
          <ac:chgData name="Janne Medeiros" userId="90b1caab945be731" providerId="LiveId" clId="{1C71C4BF-09CF-4C1D-BFAC-BC25B2B687A1}" dt="2024-03-20T17:48:26.271" v="3632" actId="1076"/>
          <ac:picMkLst>
            <pc:docMk/>
            <pc:sldMk cId="196838823" sldId="278"/>
            <ac:picMk id="3" creationId="{DF99C90C-CB84-EF76-F413-9D999254BC35}"/>
          </ac:picMkLst>
        </pc:picChg>
        <pc:picChg chg="add mod ord">
          <ac:chgData name="Janne Medeiros" userId="90b1caab945be731" providerId="LiveId" clId="{1C71C4BF-09CF-4C1D-BFAC-BC25B2B687A1}" dt="2024-03-20T17:45:03.945" v="3590" actId="26606"/>
          <ac:picMkLst>
            <pc:docMk/>
            <pc:sldMk cId="196838823" sldId="278"/>
            <ac:picMk id="6" creationId="{8FE9ED6D-389F-3569-07D2-17BB0ADAC6DF}"/>
          </ac:picMkLst>
        </pc:picChg>
        <pc:cxnChg chg="add del">
          <ac:chgData name="Janne Medeiros" userId="90b1caab945be731" providerId="LiveId" clId="{1C71C4BF-09CF-4C1D-BFAC-BC25B2B687A1}" dt="2024-03-20T17:45:03.945" v="3590" actId="26606"/>
          <ac:cxnSpMkLst>
            <pc:docMk/>
            <pc:sldMk cId="196838823" sldId="278"/>
            <ac:cxnSpMk id="10" creationId="{1503BFE4-729B-D9D0-C17B-501E6AF1127A}"/>
          </ac:cxnSpMkLst>
        </pc:cxnChg>
      </pc:sldChg>
      <pc:sldChg chg="modSp mod">
        <pc:chgData name="Janne Medeiros" userId="90b1caab945be731" providerId="LiveId" clId="{1C71C4BF-09CF-4C1D-BFAC-BC25B2B687A1}" dt="2024-03-22T10:11:42.372" v="5207" actId="20577"/>
        <pc:sldMkLst>
          <pc:docMk/>
          <pc:sldMk cId="3071983084" sldId="280"/>
        </pc:sldMkLst>
        <pc:spChg chg="mod">
          <ac:chgData name="Janne Medeiros" userId="90b1caab945be731" providerId="LiveId" clId="{1C71C4BF-09CF-4C1D-BFAC-BC25B2B687A1}" dt="2024-03-22T10:11:42.372" v="5207" actId="20577"/>
          <ac:spMkLst>
            <pc:docMk/>
            <pc:sldMk cId="3071983084" sldId="280"/>
            <ac:spMk id="3" creationId="{6C193D47-E0BA-027D-57D0-5EEDEDAD45E5}"/>
          </ac:spMkLst>
        </pc:spChg>
        <pc:picChg chg="mod">
          <ac:chgData name="Janne Medeiros" userId="90b1caab945be731" providerId="LiveId" clId="{1C71C4BF-09CF-4C1D-BFAC-BC25B2B687A1}" dt="2024-03-20T14:54:52.072" v="1459" actId="1076"/>
          <ac:picMkLst>
            <pc:docMk/>
            <pc:sldMk cId="3071983084" sldId="280"/>
            <ac:picMk id="5" creationId="{2334D017-4EDA-8C47-AEAC-88A004A026AF}"/>
          </ac:picMkLst>
        </pc:picChg>
      </pc:sldChg>
      <pc:sldChg chg="modSp ord">
        <pc:chgData name="Janne Medeiros" userId="90b1caab945be731" providerId="LiveId" clId="{1C71C4BF-09CF-4C1D-BFAC-BC25B2B687A1}" dt="2024-03-19T18:22:57.109" v="412" actId="20577"/>
        <pc:sldMkLst>
          <pc:docMk/>
          <pc:sldMk cId="266232785" sldId="281"/>
        </pc:sldMkLst>
        <pc:graphicFrameChg chg="mod">
          <ac:chgData name="Janne Medeiros" userId="90b1caab945be731" providerId="LiveId" clId="{1C71C4BF-09CF-4C1D-BFAC-BC25B2B687A1}" dt="2024-03-19T18:22:57.109" v="412" actId="20577"/>
          <ac:graphicFrameMkLst>
            <pc:docMk/>
            <pc:sldMk cId="266232785" sldId="281"/>
            <ac:graphicFrameMk id="30" creationId="{8058F6B2-ED74-E8B2-8883-B33186BF49DA}"/>
          </ac:graphicFrameMkLst>
        </pc:graphicFrameChg>
      </pc:sldChg>
      <pc:sldChg chg="addSp delSp modSp add mod ord">
        <pc:chgData name="Janne Medeiros" userId="90b1caab945be731" providerId="LiveId" clId="{1C71C4BF-09CF-4C1D-BFAC-BC25B2B687A1}" dt="2024-03-20T14:27:55.207" v="1389"/>
        <pc:sldMkLst>
          <pc:docMk/>
          <pc:sldMk cId="532677850" sldId="282"/>
        </pc:sldMkLst>
        <pc:spChg chg="mod">
          <ac:chgData name="Janne Medeiros" userId="90b1caab945be731" providerId="LiveId" clId="{1C71C4BF-09CF-4C1D-BFAC-BC25B2B687A1}" dt="2024-03-20T13:58:06.284" v="1051" actId="20577"/>
          <ac:spMkLst>
            <pc:docMk/>
            <pc:sldMk cId="532677850" sldId="282"/>
            <ac:spMk id="3" creationId="{6C193D47-E0BA-027D-57D0-5EEDEDAD45E5}"/>
          </ac:spMkLst>
        </pc:spChg>
        <pc:spChg chg="add mod">
          <ac:chgData name="Janne Medeiros" userId="90b1caab945be731" providerId="LiveId" clId="{1C71C4BF-09CF-4C1D-BFAC-BC25B2B687A1}" dt="2024-03-20T14:06:22.536" v="1129" actId="207"/>
          <ac:spMkLst>
            <pc:docMk/>
            <pc:sldMk cId="532677850" sldId="282"/>
            <ac:spMk id="7" creationId="{25E2972B-B852-0008-850C-534F6B309AD3}"/>
          </ac:spMkLst>
        </pc:spChg>
        <pc:spChg chg="add mod">
          <ac:chgData name="Janne Medeiros" userId="90b1caab945be731" providerId="LiveId" clId="{1C71C4BF-09CF-4C1D-BFAC-BC25B2B687A1}" dt="2024-03-20T14:08:40.914" v="1195" actId="255"/>
          <ac:spMkLst>
            <pc:docMk/>
            <pc:sldMk cId="532677850" sldId="282"/>
            <ac:spMk id="8" creationId="{E0BECA2F-8F1E-0FB6-E23B-E59EA894A191}"/>
          </ac:spMkLst>
        </pc:spChg>
        <pc:spChg chg="add mod">
          <ac:chgData name="Janne Medeiros" userId="90b1caab945be731" providerId="LiveId" clId="{1C71C4BF-09CF-4C1D-BFAC-BC25B2B687A1}" dt="2024-03-20T14:10:57.615" v="1216" actId="1076"/>
          <ac:spMkLst>
            <pc:docMk/>
            <pc:sldMk cId="532677850" sldId="282"/>
            <ac:spMk id="9" creationId="{992289AC-D00B-273D-811C-F3C15C35153B}"/>
          </ac:spMkLst>
        </pc:spChg>
        <pc:spChg chg="add mod">
          <ac:chgData name="Janne Medeiros" userId="90b1caab945be731" providerId="LiveId" clId="{1C71C4BF-09CF-4C1D-BFAC-BC25B2B687A1}" dt="2024-03-20T14:11:26.032" v="1225" actId="113"/>
          <ac:spMkLst>
            <pc:docMk/>
            <pc:sldMk cId="532677850" sldId="282"/>
            <ac:spMk id="10" creationId="{6557DD30-B98C-08C4-C4FD-BACC71D23DD1}"/>
          </ac:spMkLst>
        </pc:spChg>
        <pc:spChg chg="add mod">
          <ac:chgData name="Janne Medeiros" userId="90b1caab945be731" providerId="LiveId" clId="{1C71C4BF-09CF-4C1D-BFAC-BC25B2B687A1}" dt="2024-03-20T14:12:11.216" v="1253" actId="255"/>
          <ac:spMkLst>
            <pc:docMk/>
            <pc:sldMk cId="532677850" sldId="282"/>
            <ac:spMk id="11" creationId="{B3975527-7ED3-E2AE-496A-35B69653D2B2}"/>
          </ac:spMkLst>
        </pc:spChg>
        <pc:spChg chg="add mod">
          <ac:chgData name="Janne Medeiros" userId="90b1caab945be731" providerId="LiveId" clId="{1C71C4BF-09CF-4C1D-BFAC-BC25B2B687A1}" dt="2024-03-20T14:13:25.171" v="1306" actId="122"/>
          <ac:spMkLst>
            <pc:docMk/>
            <pc:sldMk cId="532677850" sldId="282"/>
            <ac:spMk id="12" creationId="{BA30EE8F-6482-6283-26F2-FD2F3D52D946}"/>
          </ac:spMkLst>
        </pc:spChg>
        <pc:graphicFrameChg chg="add del mod modGraphic">
          <ac:chgData name="Janne Medeiros" userId="90b1caab945be731" providerId="LiveId" clId="{1C71C4BF-09CF-4C1D-BFAC-BC25B2B687A1}" dt="2024-03-20T14:14:38.582" v="1307" actId="478"/>
          <ac:graphicFrameMkLst>
            <pc:docMk/>
            <pc:sldMk cId="532677850" sldId="282"/>
            <ac:graphicFrameMk id="6" creationId="{19B8967F-B7B3-810B-E347-370931BEB31E}"/>
          </ac:graphicFrameMkLst>
        </pc:graphicFrameChg>
        <pc:picChg chg="add mod">
          <ac:chgData name="Janne Medeiros" userId="90b1caab945be731" providerId="LiveId" clId="{1C71C4BF-09CF-4C1D-BFAC-BC25B2B687A1}" dt="2024-03-20T14:23:10.009" v="1344" actId="1076"/>
          <ac:picMkLst>
            <pc:docMk/>
            <pc:sldMk cId="532677850" sldId="282"/>
            <ac:picMk id="13" creationId="{57B6DB42-2812-DC88-11CD-C3616E254F76}"/>
          </ac:picMkLst>
        </pc:picChg>
        <pc:picChg chg="add mod">
          <ac:chgData name="Janne Medeiros" userId="90b1caab945be731" providerId="LiveId" clId="{1C71C4BF-09CF-4C1D-BFAC-BC25B2B687A1}" dt="2024-03-20T14:23:04.802" v="1342" actId="1076"/>
          <ac:picMkLst>
            <pc:docMk/>
            <pc:sldMk cId="532677850" sldId="282"/>
            <ac:picMk id="14" creationId="{48D0386B-77E3-FE07-DEDD-E78B2E08B10C}"/>
          </ac:picMkLst>
        </pc:picChg>
        <pc:picChg chg="add mod">
          <ac:chgData name="Janne Medeiros" userId="90b1caab945be731" providerId="LiveId" clId="{1C71C4BF-09CF-4C1D-BFAC-BC25B2B687A1}" dt="2024-03-20T14:24:13.446" v="1368" actId="1076"/>
          <ac:picMkLst>
            <pc:docMk/>
            <pc:sldMk cId="532677850" sldId="282"/>
            <ac:picMk id="15" creationId="{A0B29BD4-A4E3-6727-AE79-5FCD5814CDBE}"/>
          </ac:picMkLst>
        </pc:picChg>
        <pc:picChg chg="add del mod">
          <ac:chgData name="Janne Medeiros" userId="90b1caab945be731" providerId="LiveId" clId="{1C71C4BF-09CF-4C1D-BFAC-BC25B2B687A1}" dt="2024-03-20T14:25:35.992" v="1375" actId="478"/>
          <ac:picMkLst>
            <pc:docMk/>
            <pc:sldMk cId="532677850" sldId="282"/>
            <ac:picMk id="16" creationId="{8D846E22-AFE0-237B-4FC9-05675CF6B44A}"/>
          </ac:picMkLst>
        </pc:picChg>
        <pc:picChg chg="add mod">
          <ac:chgData name="Janne Medeiros" userId="90b1caab945be731" providerId="LiveId" clId="{1C71C4BF-09CF-4C1D-BFAC-BC25B2B687A1}" dt="2024-03-20T14:26:38.394" v="1382" actId="1076"/>
          <ac:picMkLst>
            <pc:docMk/>
            <pc:sldMk cId="532677850" sldId="282"/>
            <ac:picMk id="17" creationId="{95CCCA86-D6C2-E804-3141-3D7A881920E4}"/>
          </ac:picMkLst>
        </pc:picChg>
        <pc:picChg chg="add del">
          <ac:chgData name="Janne Medeiros" userId="90b1caab945be731" providerId="LiveId" clId="{1C71C4BF-09CF-4C1D-BFAC-BC25B2B687A1}" dt="2024-03-20T14:01:06.676" v="1052" actId="21"/>
          <ac:picMkLst>
            <pc:docMk/>
            <pc:sldMk cId="532677850" sldId="282"/>
            <ac:picMk id="1026" creationId="{F0009ECB-A1AF-7518-ABBC-72CF8AC5FAA4}"/>
          </ac:picMkLst>
        </pc:picChg>
        <pc:picChg chg="add mod">
          <ac:chgData name="Janne Medeiros" userId="90b1caab945be731" providerId="LiveId" clId="{1C71C4BF-09CF-4C1D-BFAC-BC25B2B687A1}" dt="2024-03-20T14:26:45.916" v="1385" actId="14100"/>
          <ac:picMkLst>
            <pc:docMk/>
            <pc:sldMk cId="532677850" sldId="282"/>
            <ac:picMk id="1028" creationId="{2E38A365-DEFD-A2AE-AA36-5CBAF09E60B7}"/>
          </ac:picMkLst>
        </pc:picChg>
        <pc:picChg chg="add mod">
          <ac:chgData name="Janne Medeiros" userId="90b1caab945be731" providerId="LiveId" clId="{1C71C4BF-09CF-4C1D-BFAC-BC25B2B687A1}" dt="2024-03-20T14:24:21.101" v="1372" actId="1076"/>
          <ac:picMkLst>
            <pc:docMk/>
            <pc:sldMk cId="532677850" sldId="282"/>
            <ac:picMk id="1030" creationId="{A6C8D70C-62DB-9C5E-07F0-5581B8E8BC93}"/>
          </ac:picMkLst>
        </pc:picChg>
        <pc:picChg chg="add mod">
          <ac:chgData name="Janne Medeiros" userId="90b1caab945be731" providerId="LiveId" clId="{1C71C4BF-09CF-4C1D-BFAC-BC25B2B687A1}" dt="2024-03-20T14:23:40.185" v="1356" actId="1076"/>
          <ac:picMkLst>
            <pc:docMk/>
            <pc:sldMk cId="532677850" sldId="282"/>
            <ac:picMk id="1032" creationId="{302BF264-0464-1B70-B9C8-028E9800AAB3}"/>
          </ac:picMkLst>
        </pc:picChg>
        <pc:picChg chg="add mod">
          <ac:chgData name="Janne Medeiros" userId="90b1caab945be731" providerId="LiveId" clId="{1C71C4BF-09CF-4C1D-BFAC-BC25B2B687A1}" dt="2024-03-20T14:23:12.498" v="1345" actId="1076"/>
          <ac:picMkLst>
            <pc:docMk/>
            <pc:sldMk cId="532677850" sldId="282"/>
            <ac:picMk id="1034" creationId="{3FB8007E-1C4F-A7E7-A178-0CB73C38E40B}"/>
          </ac:picMkLst>
        </pc:picChg>
        <pc:picChg chg="add mod">
          <ac:chgData name="Janne Medeiros" userId="90b1caab945be731" providerId="LiveId" clId="{1C71C4BF-09CF-4C1D-BFAC-BC25B2B687A1}" dt="2024-03-20T14:24:18.912" v="1371" actId="1076"/>
          <ac:picMkLst>
            <pc:docMk/>
            <pc:sldMk cId="532677850" sldId="282"/>
            <ac:picMk id="1036" creationId="{8C7F0CCD-6773-6C76-7F82-26B977D36683}"/>
          </ac:picMkLst>
        </pc:picChg>
      </pc:sldChg>
      <pc:sldChg chg="modSp add mod ord">
        <pc:chgData name="Janne Medeiros" userId="90b1caab945be731" providerId="LiveId" clId="{1C71C4BF-09CF-4C1D-BFAC-BC25B2B687A1}" dt="2024-03-20T15:51:16.812" v="2332" actId="113"/>
        <pc:sldMkLst>
          <pc:docMk/>
          <pc:sldMk cId="101445656" sldId="283"/>
        </pc:sldMkLst>
        <pc:spChg chg="mod">
          <ac:chgData name="Janne Medeiros" userId="90b1caab945be731" providerId="LiveId" clId="{1C71C4BF-09CF-4C1D-BFAC-BC25B2B687A1}" dt="2024-03-20T15:40:39.275" v="2094" actId="20577"/>
          <ac:spMkLst>
            <pc:docMk/>
            <pc:sldMk cId="101445656" sldId="283"/>
            <ac:spMk id="2" creationId="{67695D32-FEF7-83EF-703D-129DBE6429D3}"/>
          </ac:spMkLst>
        </pc:spChg>
        <pc:spChg chg="mod">
          <ac:chgData name="Janne Medeiros" userId="90b1caab945be731" providerId="LiveId" clId="{1C71C4BF-09CF-4C1D-BFAC-BC25B2B687A1}" dt="2024-03-20T15:51:16.812" v="2332" actId="113"/>
          <ac:spMkLst>
            <pc:docMk/>
            <pc:sldMk cId="101445656" sldId="283"/>
            <ac:spMk id="3" creationId="{6C193D47-E0BA-027D-57D0-5EEDEDAD45E5}"/>
          </ac:spMkLst>
        </pc:spChg>
      </pc:sldChg>
      <pc:sldChg chg="modSp add mod">
        <pc:chgData name="Janne Medeiros" userId="90b1caab945be731" providerId="LiveId" clId="{1C71C4BF-09CF-4C1D-BFAC-BC25B2B687A1}" dt="2024-03-22T10:24:04.687" v="6486" actId="120"/>
        <pc:sldMkLst>
          <pc:docMk/>
          <pc:sldMk cId="4257915864" sldId="284"/>
        </pc:sldMkLst>
        <pc:spChg chg="mod">
          <ac:chgData name="Janne Medeiros" userId="90b1caab945be731" providerId="LiveId" clId="{1C71C4BF-09CF-4C1D-BFAC-BC25B2B687A1}" dt="2024-03-22T10:24:04.687" v="6486" actId="120"/>
          <ac:spMkLst>
            <pc:docMk/>
            <pc:sldMk cId="4257915864" sldId="284"/>
            <ac:spMk id="2" creationId="{67695D32-FEF7-83EF-703D-129DBE6429D3}"/>
          </ac:spMkLst>
        </pc:spChg>
        <pc:graphicFrameChg chg="mod">
          <ac:chgData name="Janne Medeiros" userId="90b1caab945be731" providerId="LiveId" clId="{1C71C4BF-09CF-4C1D-BFAC-BC25B2B687A1}" dt="2024-03-22T10:03:06.263" v="4394" actId="20577"/>
          <ac:graphicFrameMkLst>
            <pc:docMk/>
            <pc:sldMk cId="4257915864" sldId="284"/>
            <ac:graphicFrameMk id="5" creationId="{8DDC12D7-08FC-EB93-3968-9B2E393E2FDA}"/>
          </ac:graphicFrameMkLst>
        </pc:graphicFrameChg>
      </pc:sldChg>
      <pc:sldChg chg="modSp add mod">
        <pc:chgData name="Janne Medeiros" userId="90b1caab945be731" providerId="LiveId" clId="{1C71C4BF-09CF-4C1D-BFAC-BC25B2B687A1}" dt="2024-03-20T18:00:15.719" v="3788" actId="123"/>
        <pc:sldMkLst>
          <pc:docMk/>
          <pc:sldMk cId="3855859015" sldId="285"/>
        </pc:sldMkLst>
        <pc:spChg chg="mod">
          <ac:chgData name="Janne Medeiros" userId="90b1caab945be731" providerId="LiveId" clId="{1C71C4BF-09CF-4C1D-BFAC-BC25B2B687A1}" dt="2024-03-20T18:00:15.719" v="3788" actId="123"/>
          <ac:spMkLst>
            <pc:docMk/>
            <pc:sldMk cId="3855859015" sldId="285"/>
            <ac:spMk id="3" creationId="{5ACF65A0-DE45-50A9-99C9-2FBD502C2E04}"/>
          </ac:spMkLst>
        </pc:spChg>
        <pc:spChg chg="mod">
          <ac:chgData name="Janne Medeiros" userId="90b1caab945be731" providerId="LiveId" clId="{1C71C4BF-09CF-4C1D-BFAC-BC25B2B687A1}" dt="2024-03-20T17:59:59.971" v="3779" actId="27636"/>
          <ac:spMkLst>
            <pc:docMk/>
            <pc:sldMk cId="3855859015" sldId="285"/>
            <ac:spMk id="4" creationId="{23EF9793-8FAF-916E-1C09-0819240D565D}"/>
          </ac:spMkLst>
        </pc:spChg>
      </pc:sldChg>
      <pc:sldChg chg="modSp add mod">
        <pc:chgData name="Janne Medeiros" userId="90b1caab945be731" providerId="LiveId" clId="{1C71C4BF-09CF-4C1D-BFAC-BC25B2B687A1}" dt="2024-03-22T10:22:49.084" v="6484" actId="20577"/>
        <pc:sldMkLst>
          <pc:docMk/>
          <pc:sldMk cId="3360185711" sldId="286"/>
        </pc:sldMkLst>
        <pc:graphicFrameChg chg="mod modGraphic">
          <ac:chgData name="Janne Medeiros" userId="90b1caab945be731" providerId="LiveId" clId="{1C71C4BF-09CF-4C1D-BFAC-BC25B2B687A1}" dt="2024-03-22T10:22:49.084" v="6484" actId="20577"/>
          <ac:graphicFrameMkLst>
            <pc:docMk/>
            <pc:sldMk cId="3360185711" sldId="286"/>
            <ac:graphicFrameMk id="6" creationId="{A6885769-DC07-09BF-38BC-E5D7AFD05970}"/>
          </ac:graphicFrameMkLst>
        </pc:graphicFrameChg>
      </pc:sldChg>
      <pc:sldChg chg="add">
        <pc:chgData name="Janne Medeiros" userId="90b1caab945be731" providerId="LiveId" clId="{1C71C4BF-09CF-4C1D-BFAC-BC25B2B687A1}" dt="2024-03-22T09:59:10.468" v="4220" actId="2890"/>
        <pc:sldMkLst>
          <pc:docMk/>
          <pc:sldMk cId="3353239759" sldId="287"/>
        </pc:sldMkLst>
      </pc:sldChg>
      <pc:sldChg chg="modSp add mod">
        <pc:chgData name="Janne Medeiros" userId="90b1caab945be731" providerId="LiveId" clId="{1C71C4BF-09CF-4C1D-BFAC-BC25B2B687A1}" dt="2024-03-22T10:11:18.286" v="5178" actId="20577"/>
        <pc:sldMkLst>
          <pc:docMk/>
          <pc:sldMk cId="1185312299" sldId="288"/>
        </pc:sldMkLst>
        <pc:spChg chg="mod">
          <ac:chgData name="Janne Medeiros" userId="90b1caab945be731" providerId="LiveId" clId="{1C71C4BF-09CF-4C1D-BFAC-BC25B2B687A1}" dt="2024-03-22T10:11:18.286" v="5178" actId="20577"/>
          <ac:spMkLst>
            <pc:docMk/>
            <pc:sldMk cId="1185312299" sldId="288"/>
            <ac:spMk id="3" creationId="{6C193D47-E0BA-027D-57D0-5EEDEDAD45E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017D3-5F01-4738-97F2-8CA174531F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DE735-76D5-478D-897B-690EFF03EAEE}">
      <dgm:prSet/>
      <dgm:spPr/>
      <dgm:t>
        <a:bodyPr/>
        <a:lstStyle/>
        <a:p>
          <a:r>
            <a:rPr lang="pt-BR"/>
            <a:t>CONFERÊNCIAS</a:t>
          </a:r>
          <a:endParaRPr lang="en-US"/>
        </a:p>
      </dgm:t>
    </dgm:pt>
    <dgm:pt modelId="{15C90206-8791-41EA-8678-A49239489FFE}" type="parTrans" cxnId="{986A341E-7019-4431-B516-20542122015B}">
      <dgm:prSet/>
      <dgm:spPr/>
      <dgm:t>
        <a:bodyPr/>
        <a:lstStyle/>
        <a:p>
          <a:endParaRPr lang="en-US"/>
        </a:p>
      </dgm:t>
    </dgm:pt>
    <dgm:pt modelId="{3E0B923F-214C-4429-BE1E-593D0DE9E4DC}" type="sibTrans" cxnId="{986A341E-7019-4431-B516-20542122015B}">
      <dgm:prSet/>
      <dgm:spPr/>
      <dgm:t>
        <a:bodyPr/>
        <a:lstStyle/>
        <a:p>
          <a:endParaRPr lang="en-US"/>
        </a:p>
      </dgm:t>
    </dgm:pt>
    <dgm:pt modelId="{67454AB8-91DF-4506-B928-F6F3C2067D14}">
      <dgm:prSet/>
      <dgm:spPr/>
      <dgm:t>
        <a:bodyPr/>
        <a:lstStyle/>
        <a:p>
          <a:r>
            <a:rPr lang="pt-BR"/>
            <a:t>CONSELHOS</a:t>
          </a:r>
          <a:endParaRPr lang="en-US"/>
        </a:p>
      </dgm:t>
    </dgm:pt>
    <dgm:pt modelId="{CA8AFAD2-6EE2-4F1B-B11A-E81C6800B334}" type="parTrans" cxnId="{7564B63D-949E-46C2-98CC-A8BBD779FDC7}">
      <dgm:prSet/>
      <dgm:spPr/>
      <dgm:t>
        <a:bodyPr/>
        <a:lstStyle/>
        <a:p>
          <a:endParaRPr lang="en-US"/>
        </a:p>
      </dgm:t>
    </dgm:pt>
    <dgm:pt modelId="{60B041E9-A3B9-4823-B0D3-C45B244A2ED5}" type="sibTrans" cxnId="{7564B63D-949E-46C2-98CC-A8BBD779FDC7}">
      <dgm:prSet/>
      <dgm:spPr/>
      <dgm:t>
        <a:bodyPr/>
        <a:lstStyle/>
        <a:p>
          <a:endParaRPr lang="en-US"/>
        </a:p>
      </dgm:t>
    </dgm:pt>
    <dgm:pt modelId="{04E53DA3-C5BA-43A1-8F70-9690AB15D20C}">
      <dgm:prSet/>
      <dgm:spPr/>
      <dgm:t>
        <a:bodyPr/>
        <a:lstStyle/>
        <a:p>
          <a:r>
            <a:rPr lang="pt-BR"/>
            <a:t>ORÇAMENTOS PARTICIPATIVOS</a:t>
          </a:r>
          <a:endParaRPr lang="en-US"/>
        </a:p>
      </dgm:t>
    </dgm:pt>
    <dgm:pt modelId="{B3731A14-90C0-4805-9F1D-970CE3F88CEE}" type="parTrans" cxnId="{9CAF265C-EBB5-43AB-BDE9-D3CF6C18F026}">
      <dgm:prSet/>
      <dgm:spPr/>
      <dgm:t>
        <a:bodyPr/>
        <a:lstStyle/>
        <a:p>
          <a:endParaRPr lang="en-US"/>
        </a:p>
      </dgm:t>
    </dgm:pt>
    <dgm:pt modelId="{3963BAA7-9696-4957-98C4-1803A8D08302}" type="sibTrans" cxnId="{9CAF265C-EBB5-43AB-BDE9-D3CF6C18F026}">
      <dgm:prSet/>
      <dgm:spPr/>
      <dgm:t>
        <a:bodyPr/>
        <a:lstStyle/>
        <a:p>
          <a:endParaRPr lang="en-US"/>
        </a:p>
      </dgm:t>
    </dgm:pt>
    <dgm:pt modelId="{CAB1CFD5-5A29-40E7-BC95-272288301440}">
      <dgm:prSet/>
      <dgm:spPr/>
      <dgm:t>
        <a:bodyPr/>
        <a:lstStyle/>
        <a:p>
          <a:r>
            <a:rPr lang="pt-BR"/>
            <a:t>GRUPOS DE TRABALHO</a:t>
          </a:r>
          <a:endParaRPr lang="en-US"/>
        </a:p>
      </dgm:t>
    </dgm:pt>
    <dgm:pt modelId="{64395A99-705A-4663-8655-4043E79E4CDD}" type="parTrans" cxnId="{79D1434B-FF28-4E27-97EB-962C4B5779E0}">
      <dgm:prSet/>
      <dgm:spPr/>
      <dgm:t>
        <a:bodyPr/>
        <a:lstStyle/>
        <a:p>
          <a:endParaRPr lang="en-US"/>
        </a:p>
      </dgm:t>
    </dgm:pt>
    <dgm:pt modelId="{63EDCF59-8AB1-4B57-AE87-91562792C31E}" type="sibTrans" cxnId="{79D1434B-FF28-4E27-97EB-962C4B5779E0}">
      <dgm:prSet/>
      <dgm:spPr/>
      <dgm:t>
        <a:bodyPr/>
        <a:lstStyle/>
        <a:p>
          <a:endParaRPr lang="en-US"/>
        </a:p>
      </dgm:t>
    </dgm:pt>
    <dgm:pt modelId="{7ED3DE4A-B7A8-4B9C-AF43-1E32EA9A5E8A}">
      <dgm:prSet/>
      <dgm:spPr/>
      <dgm:t>
        <a:bodyPr/>
        <a:lstStyle/>
        <a:p>
          <a:r>
            <a:rPr lang="pt-BR" dirty="0"/>
            <a:t>ESPAÇOS/ ORGANIZAÇÕES AUTÔNOMAS</a:t>
          </a:r>
          <a:endParaRPr lang="en-US" dirty="0"/>
        </a:p>
      </dgm:t>
    </dgm:pt>
    <dgm:pt modelId="{2B432D03-E70B-40FC-9228-8B3CB1AF8E00}" type="parTrans" cxnId="{193E87AA-0095-46A9-94A8-AE05F10BC643}">
      <dgm:prSet/>
      <dgm:spPr/>
      <dgm:t>
        <a:bodyPr/>
        <a:lstStyle/>
        <a:p>
          <a:endParaRPr lang="en-US"/>
        </a:p>
      </dgm:t>
    </dgm:pt>
    <dgm:pt modelId="{E08FD141-FC56-4344-BE99-0353652D207C}" type="sibTrans" cxnId="{193E87AA-0095-46A9-94A8-AE05F10BC643}">
      <dgm:prSet/>
      <dgm:spPr/>
      <dgm:t>
        <a:bodyPr/>
        <a:lstStyle/>
        <a:p>
          <a:endParaRPr lang="en-US"/>
        </a:p>
      </dgm:t>
    </dgm:pt>
    <dgm:pt modelId="{58A2D99E-C91D-419E-BEFA-21F315039472}">
      <dgm:prSet/>
      <dgm:spPr/>
      <dgm:t>
        <a:bodyPr/>
        <a:lstStyle/>
        <a:p>
          <a:r>
            <a:rPr lang="pt-BR" dirty="0"/>
            <a:t>AUDIÊNCIAS PÚBLICAS</a:t>
          </a:r>
        </a:p>
      </dgm:t>
    </dgm:pt>
    <dgm:pt modelId="{B3D61F01-B941-485D-A6BF-AFCEB08D8C42}" type="parTrans" cxnId="{853E1B04-2FD1-44BF-8F16-CBE5D95D90A9}">
      <dgm:prSet/>
      <dgm:spPr/>
    </dgm:pt>
    <dgm:pt modelId="{A397FF73-2CF3-4FA7-9C45-9BFD1FD2B32A}" type="sibTrans" cxnId="{853E1B04-2FD1-44BF-8F16-CBE5D95D90A9}">
      <dgm:prSet/>
      <dgm:spPr/>
    </dgm:pt>
    <dgm:pt modelId="{9A027BAA-7595-4A7F-9DDD-DF2D19D287C3}" type="pres">
      <dgm:prSet presAssocID="{713017D3-5F01-4738-97F2-8CA174531F99}" presName="linear" presStyleCnt="0">
        <dgm:presLayoutVars>
          <dgm:dir/>
          <dgm:animLvl val="lvl"/>
          <dgm:resizeHandles val="exact"/>
        </dgm:presLayoutVars>
      </dgm:prSet>
      <dgm:spPr/>
    </dgm:pt>
    <dgm:pt modelId="{CD3EA1E6-C13F-4493-B78B-3E1C0E77AB81}" type="pres">
      <dgm:prSet presAssocID="{C46DE735-76D5-478D-897B-690EFF03EAEE}" presName="parentLin" presStyleCnt="0"/>
      <dgm:spPr/>
    </dgm:pt>
    <dgm:pt modelId="{E8A5E0A7-118C-4263-ACF5-A716539D8A74}" type="pres">
      <dgm:prSet presAssocID="{C46DE735-76D5-478D-897B-690EFF03EAEE}" presName="parentLeftMargin" presStyleLbl="node1" presStyleIdx="0" presStyleCnt="6"/>
      <dgm:spPr/>
    </dgm:pt>
    <dgm:pt modelId="{1FA634C0-10FD-415E-BD34-05CA19F3A206}" type="pres">
      <dgm:prSet presAssocID="{C46DE735-76D5-478D-897B-690EFF03EAE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7E2A3E4-8EED-482C-9C9C-EF1DB9A0D3F8}" type="pres">
      <dgm:prSet presAssocID="{C46DE735-76D5-478D-897B-690EFF03EAEE}" presName="negativeSpace" presStyleCnt="0"/>
      <dgm:spPr/>
    </dgm:pt>
    <dgm:pt modelId="{F27A3D2B-BBAF-4C06-909F-EA34B78D242C}" type="pres">
      <dgm:prSet presAssocID="{C46DE735-76D5-478D-897B-690EFF03EAEE}" presName="childText" presStyleLbl="conFgAcc1" presStyleIdx="0" presStyleCnt="6">
        <dgm:presLayoutVars>
          <dgm:bulletEnabled val="1"/>
        </dgm:presLayoutVars>
      </dgm:prSet>
      <dgm:spPr/>
    </dgm:pt>
    <dgm:pt modelId="{E4D55880-BE32-4D0A-BD2C-9D2A2DD9E9FE}" type="pres">
      <dgm:prSet presAssocID="{3E0B923F-214C-4429-BE1E-593D0DE9E4DC}" presName="spaceBetweenRectangles" presStyleCnt="0"/>
      <dgm:spPr/>
    </dgm:pt>
    <dgm:pt modelId="{CF400FDF-DAA0-43EE-A85D-A92109E76BFB}" type="pres">
      <dgm:prSet presAssocID="{67454AB8-91DF-4506-B928-F6F3C2067D14}" presName="parentLin" presStyleCnt="0"/>
      <dgm:spPr/>
    </dgm:pt>
    <dgm:pt modelId="{9144A452-2BDD-4603-BB04-5130E8CFEFAD}" type="pres">
      <dgm:prSet presAssocID="{67454AB8-91DF-4506-B928-F6F3C2067D14}" presName="parentLeftMargin" presStyleLbl="node1" presStyleIdx="0" presStyleCnt="6"/>
      <dgm:spPr/>
    </dgm:pt>
    <dgm:pt modelId="{66061EA3-F984-440D-89AF-52FE5CB38DEE}" type="pres">
      <dgm:prSet presAssocID="{67454AB8-91DF-4506-B928-F6F3C2067D1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9CDB148-ECDC-47A3-85F2-4525F054756F}" type="pres">
      <dgm:prSet presAssocID="{67454AB8-91DF-4506-B928-F6F3C2067D14}" presName="negativeSpace" presStyleCnt="0"/>
      <dgm:spPr/>
    </dgm:pt>
    <dgm:pt modelId="{E8287EE7-4EEE-494E-A028-9C074052183E}" type="pres">
      <dgm:prSet presAssocID="{67454AB8-91DF-4506-B928-F6F3C2067D14}" presName="childText" presStyleLbl="conFgAcc1" presStyleIdx="1" presStyleCnt="6">
        <dgm:presLayoutVars>
          <dgm:bulletEnabled val="1"/>
        </dgm:presLayoutVars>
      </dgm:prSet>
      <dgm:spPr/>
    </dgm:pt>
    <dgm:pt modelId="{B0F34A30-3BF1-4E14-B575-B9ED960033D0}" type="pres">
      <dgm:prSet presAssocID="{60B041E9-A3B9-4823-B0D3-C45B244A2ED5}" presName="spaceBetweenRectangles" presStyleCnt="0"/>
      <dgm:spPr/>
    </dgm:pt>
    <dgm:pt modelId="{6489AEA8-908B-4053-8378-E84CF0FB349D}" type="pres">
      <dgm:prSet presAssocID="{58A2D99E-C91D-419E-BEFA-21F315039472}" presName="parentLin" presStyleCnt="0"/>
      <dgm:spPr/>
    </dgm:pt>
    <dgm:pt modelId="{56A0745A-C1AD-40FF-9F31-7CFF9051F927}" type="pres">
      <dgm:prSet presAssocID="{58A2D99E-C91D-419E-BEFA-21F315039472}" presName="parentLeftMargin" presStyleLbl="node1" presStyleIdx="1" presStyleCnt="6"/>
      <dgm:spPr/>
    </dgm:pt>
    <dgm:pt modelId="{346F4DF6-37B5-4697-9295-07B6423FC4CA}" type="pres">
      <dgm:prSet presAssocID="{58A2D99E-C91D-419E-BEFA-21F31503947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15E5D6-6A2A-4F45-A933-592A3381E9C1}" type="pres">
      <dgm:prSet presAssocID="{58A2D99E-C91D-419E-BEFA-21F315039472}" presName="negativeSpace" presStyleCnt="0"/>
      <dgm:spPr/>
    </dgm:pt>
    <dgm:pt modelId="{63C6AFD6-FB54-425C-AC5E-5339F8481C0E}" type="pres">
      <dgm:prSet presAssocID="{58A2D99E-C91D-419E-BEFA-21F315039472}" presName="childText" presStyleLbl="conFgAcc1" presStyleIdx="2" presStyleCnt="6">
        <dgm:presLayoutVars>
          <dgm:bulletEnabled val="1"/>
        </dgm:presLayoutVars>
      </dgm:prSet>
      <dgm:spPr/>
    </dgm:pt>
    <dgm:pt modelId="{51D532B2-3541-4747-997E-EC948D5AFCDA}" type="pres">
      <dgm:prSet presAssocID="{A397FF73-2CF3-4FA7-9C45-9BFD1FD2B32A}" presName="spaceBetweenRectangles" presStyleCnt="0"/>
      <dgm:spPr/>
    </dgm:pt>
    <dgm:pt modelId="{AB8B9E07-C1E9-4951-895B-EC9B6F2F42F1}" type="pres">
      <dgm:prSet presAssocID="{04E53DA3-C5BA-43A1-8F70-9690AB15D20C}" presName="parentLin" presStyleCnt="0"/>
      <dgm:spPr/>
    </dgm:pt>
    <dgm:pt modelId="{63954C65-A30D-4567-B000-BE7C72B2C167}" type="pres">
      <dgm:prSet presAssocID="{04E53DA3-C5BA-43A1-8F70-9690AB15D20C}" presName="parentLeftMargin" presStyleLbl="node1" presStyleIdx="2" presStyleCnt="6"/>
      <dgm:spPr/>
    </dgm:pt>
    <dgm:pt modelId="{3A4D128F-6613-4E3C-AF9B-276AFB2182C9}" type="pres">
      <dgm:prSet presAssocID="{04E53DA3-C5BA-43A1-8F70-9690AB15D20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9CD47CD-9771-41BD-92AF-AD6D944DCD36}" type="pres">
      <dgm:prSet presAssocID="{04E53DA3-C5BA-43A1-8F70-9690AB15D20C}" presName="negativeSpace" presStyleCnt="0"/>
      <dgm:spPr/>
    </dgm:pt>
    <dgm:pt modelId="{6E16EF1E-5484-4B61-8B24-309B9474D47C}" type="pres">
      <dgm:prSet presAssocID="{04E53DA3-C5BA-43A1-8F70-9690AB15D20C}" presName="childText" presStyleLbl="conFgAcc1" presStyleIdx="3" presStyleCnt="6">
        <dgm:presLayoutVars>
          <dgm:bulletEnabled val="1"/>
        </dgm:presLayoutVars>
      </dgm:prSet>
      <dgm:spPr/>
    </dgm:pt>
    <dgm:pt modelId="{BC3301D5-3FF7-4305-8DFB-673461E9EBC8}" type="pres">
      <dgm:prSet presAssocID="{3963BAA7-9696-4957-98C4-1803A8D08302}" presName="spaceBetweenRectangles" presStyleCnt="0"/>
      <dgm:spPr/>
    </dgm:pt>
    <dgm:pt modelId="{680284AF-0D42-4394-8ECB-3A19452B4430}" type="pres">
      <dgm:prSet presAssocID="{CAB1CFD5-5A29-40E7-BC95-272288301440}" presName="parentLin" presStyleCnt="0"/>
      <dgm:spPr/>
    </dgm:pt>
    <dgm:pt modelId="{9EAC954E-EF90-4C0C-BAB2-4E928730AD52}" type="pres">
      <dgm:prSet presAssocID="{CAB1CFD5-5A29-40E7-BC95-272288301440}" presName="parentLeftMargin" presStyleLbl="node1" presStyleIdx="3" presStyleCnt="6"/>
      <dgm:spPr/>
    </dgm:pt>
    <dgm:pt modelId="{8E820B2B-A91E-458C-8399-BC4C7DB5D08D}" type="pres">
      <dgm:prSet presAssocID="{CAB1CFD5-5A29-40E7-BC95-27228830144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E005F5A-6440-4094-BBD4-7DAF85E5631B}" type="pres">
      <dgm:prSet presAssocID="{CAB1CFD5-5A29-40E7-BC95-272288301440}" presName="negativeSpace" presStyleCnt="0"/>
      <dgm:spPr/>
    </dgm:pt>
    <dgm:pt modelId="{586B7D75-B840-4388-A260-A44A43737008}" type="pres">
      <dgm:prSet presAssocID="{CAB1CFD5-5A29-40E7-BC95-272288301440}" presName="childText" presStyleLbl="conFgAcc1" presStyleIdx="4" presStyleCnt="6">
        <dgm:presLayoutVars>
          <dgm:bulletEnabled val="1"/>
        </dgm:presLayoutVars>
      </dgm:prSet>
      <dgm:spPr/>
    </dgm:pt>
    <dgm:pt modelId="{074DEEC7-960C-4B04-AE27-0F1839DCFF59}" type="pres">
      <dgm:prSet presAssocID="{63EDCF59-8AB1-4B57-AE87-91562792C31E}" presName="spaceBetweenRectangles" presStyleCnt="0"/>
      <dgm:spPr/>
    </dgm:pt>
    <dgm:pt modelId="{EFFA362A-5DC7-4642-B0B6-3EA685A6F36F}" type="pres">
      <dgm:prSet presAssocID="{7ED3DE4A-B7A8-4B9C-AF43-1E32EA9A5E8A}" presName="parentLin" presStyleCnt="0"/>
      <dgm:spPr/>
    </dgm:pt>
    <dgm:pt modelId="{D7FEC71C-2D02-4A70-96E1-672E220F98B8}" type="pres">
      <dgm:prSet presAssocID="{7ED3DE4A-B7A8-4B9C-AF43-1E32EA9A5E8A}" presName="parentLeftMargin" presStyleLbl="node1" presStyleIdx="4" presStyleCnt="6"/>
      <dgm:spPr/>
    </dgm:pt>
    <dgm:pt modelId="{0C76A82A-4D01-49EE-A069-FED7F175AFBA}" type="pres">
      <dgm:prSet presAssocID="{7ED3DE4A-B7A8-4B9C-AF43-1E32EA9A5E8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3429197-D893-4D6C-8204-E3EAA1228CF8}" type="pres">
      <dgm:prSet presAssocID="{7ED3DE4A-B7A8-4B9C-AF43-1E32EA9A5E8A}" presName="negativeSpace" presStyleCnt="0"/>
      <dgm:spPr/>
    </dgm:pt>
    <dgm:pt modelId="{A4E3D419-8F00-4F6B-803B-448943389C30}" type="pres">
      <dgm:prSet presAssocID="{7ED3DE4A-B7A8-4B9C-AF43-1E32EA9A5E8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53E1B04-2FD1-44BF-8F16-CBE5D95D90A9}" srcId="{713017D3-5F01-4738-97F2-8CA174531F99}" destId="{58A2D99E-C91D-419E-BEFA-21F315039472}" srcOrd="2" destOrd="0" parTransId="{B3D61F01-B941-485D-A6BF-AFCEB08D8C42}" sibTransId="{A397FF73-2CF3-4FA7-9C45-9BFD1FD2B32A}"/>
    <dgm:cxn modelId="{842CC206-EAD2-4646-9346-D7D13D68720C}" type="presOf" srcId="{04E53DA3-C5BA-43A1-8F70-9690AB15D20C}" destId="{3A4D128F-6613-4E3C-AF9B-276AFB2182C9}" srcOrd="1" destOrd="0" presId="urn:microsoft.com/office/officeart/2005/8/layout/list1"/>
    <dgm:cxn modelId="{6BA92213-1D20-41AC-843A-DC6D8A989591}" type="presOf" srcId="{7ED3DE4A-B7A8-4B9C-AF43-1E32EA9A5E8A}" destId="{0C76A82A-4D01-49EE-A069-FED7F175AFBA}" srcOrd="1" destOrd="0" presId="urn:microsoft.com/office/officeart/2005/8/layout/list1"/>
    <dgm:cxn modelId="{5A76CE1A-C74C-427C-B4A5-09D36A7799E7}" type="presOf" srcId="{58A2D99E-C91D-419E-BEFA-21F315039472}" destId="{56A0745A-C1AD-40FF-9F31-7CFF9051F927}" srcOrd="0" destOrd="0" presId="urn:microsoft.com/office/officeart/2005/8/layout/list1"/>
    <dgm:cxn modelId="{C30A281C-6385-4595-AD68-D6997C6FEE65}" type="presOf" srcId="{713017D3-5F01-4738-97F2-8CA174531F99}" destId="{9A027BAA-7595-4A7F-9DDD-DF2D19D287C3}" srcOrd="0" destOrd="0" presId="urn:microsoft.com/office/officeart/2005/8/layout/list1"/>
    <dgm:cxn modelId="{986A341E-7019-4431-B516-20542122015B}" srcId="{713017D3-5F01-4738-97F2-8CA174531F99}" destId="{C46DE735-76D5-478D-897B-690EFF03EAEE}" srcOrd="0" destOrd="0" parTransId="{15C90206-8791-41EA-8678-A49239489FFE}" sibTransId="{3E0B923F-214C-4429-BE1E-593D0DE9E4DC}"/>
    <dgm:cxn modelId="{AAF2E52D-6229-4309-A5E6-B7C77DD9D766}" type="presOf" srcId="{7ED3DE4A-B7A8-4B9C-AF43-1E32EA9A5E8A}" destId="{D7FEC71C-2D02-4A70-96E1-672E220F98B8}" srcOrd="0" destOrd="0" presId="urn:microsoft.com/office/officeart/2005/8/layout/list1"/>
    <dgm:cxn modelId="{7564B63D-949E-46C2-98CC-A8BBD779FDC7}" srcId="{713017D3-5F01-4738-97F2-8CA174531F99}" destId="{67454AB8-91DF-4506-B928-F6F3C2067D14}" srcOrd="1" destOrd="0" parTransId="{CA8AFAD2-6EE2-4F1B-B11A-E81C6800B334}" sibTransId="{60B041E9-A3B9-4823-B0D3-C45B244A2ED5}"/>
    <dgm:cxn modelId="{9CAF265C-EBB5-43AB-BDE9-D3CF6C18F026}" srcId="{713017D3-5F01-4738-97F2-8CA174531F99}" destId="{04E53DA3-C5BA-43A1-8F70-9690AB15D20C}" srcOrd="3" destOrd="0" parTransId="{B3731A14-90C0-4805-9F1D-970CE3F88CEE}" sibTransId="{3963BAA7-9696-4957-98C4-1803A8D08302}"/>
    <dgm:cxn modelId="{97B84F45-ED8A-47E0-9773-CF35B91EE0F6}" type="presOf" srcId="{CAB1CFD5-5A29-40E7-BC95-272288301440}" destId="{9EAC954E-EF90-4C0C-BAB2-4E928730AD52}" srcOrd="0" destOrd="0" presId="urn:microsoft.com/office/officeart/2005/8/layout/list1"/>
    <dgm:cxn modelId="{79D1434B-FF28-4E27-97EB-962C4B5779E0}" srcId="{713017D3-5F01-4738-97F2-8CA174531F99}" destId="{CAB1CFD5-5A29-40E7-BC95-272288301440}" srcOrd="4" destOrd="0" parTransId="{64395A99-705A-4663-8655-4043E79E4CDD}" sibTransId="{63EDCF59-8AB1-4B57-AE87-91562792C31E}"/>
    <dgm:cxn modelId="{7EE31E4D-B7C1-4CED-90A9-9D9E075951A7}" type="presOf" srcId="{C46DE735-76D5-478D-897B-690EFF03EAEE}" destId="{E8A5E0A7-118C-4263-ACF5-A716539D8A74}" srcOrd="0" destOrd="0" presId="urn:microsoft.com/office/officeart/2005/8/layout/list1"/>
    <dgm:cxn modelId="{0E2C9374-1BAC-4100-B2C6-4E61CE09F13E}" type="presOf" srcId="{CAB1CFD5-5A29-40E7-BC95-272288301440}" destId="{8E820B2B-A91E-458C-8399-BC4C7DB5D08D}" srcOrd="1" destOrd="0" presId="urn:microsoft.com/office/officeart/2005/8/layout/list1"/>
    <dgm:cxn modelId="{388F2AA8-E056-486B-9EC0-F9B321621C2D}" type="presOf" srcId="{67454AB8-91DF-4506-B928-F6F3C2067D14}" destId="{66061EA3-F984-440D-89AF-52FE5CB38DEE}" srcOrd="1" destOrd="0" presId="urn:microsoft.com/office/officeart/2005/8/layout/list1"/>
    <dgm:cxn modelId="{193E87AA-0095-46A9-94A8-AE05F10BC643}" srcId="{713017D3-5F01-4738-97F2-8CA174531F99}" destId="{7ED3DE4A-B7A8-4B9C-AF43-1E32EA9A5E8A}" srcOrd="5" destOrd="0" parTransId="{2B432D03-E70B-40FC-9228-8B3CB1AF8E00}" sibTransId="{E08FD141-FC56-4344-BE99-0353652D207C}"/>
    <dgm:cxn modelId="{930F0EB6-8911-4CEC-92B0-40DECAE6E2A2}" type="presOf" srcId="{67454AB8-91DF-4506-B928-F6F3C2067D14}" destId="{9144A452-2BDD-4603-BB04-5130E8CFEFAD}" srcOrd="0" destOrd="0" presId="urn:microsoft.com/office/officeart/2005/8/layout/list1"/>
    <dgm:cxn modelId="{B21E20D3-79B2-4F44-B7DD-2FCFECF05DF3}" type="presOf" srcId="{04E53DA3-C5BA-43A1-8F70-9690AB15D20C}" destId="{63954C65-A30D-4567-B000-BE7C72B2C167}" srcOrd="0" destOrd="0" presId="urn:microsoft.com/office/officeart/2005/8/layout/list1"/>
    <dgm:cxn modelId="{5462E7DD-382A-461E-BB0C-D31B6DBBED68}" type="presOf" srcId="{58A2D99E-C91D-419E-BEFA-21F315039472}" destId="{346F4DF6-37B5-4697-9295-07B6423FC4CA}" srcOrd="1" destOrd="0" presId="urn:microsoft.com/office/officeart/2005/8/layout/list1"/>
    <dgm:cxn modelId="{1A2F6BE5-9B1B-4C77-900F-34C72D4696DC}" type="presOf" srcId="{C46DE735-76D5-478D-897B-690EFF03EAEE}" destId="{1FA634C0-10FD-415E-BD34-05CA19F3A206}" srcOrd="1" destOrd="0" presId="urn:microsoft.com/office/officeart/2005/8/layout/list1"/>
    <dgm:cxn modelId="{CAD6505C-B7CD-4CB3-A18F-A222382FB513}" type="presParOf" srcId="{9A027BAA-7595-4A7F-9DDD-DF2D19D287C3}" destId="{CD3EA1E6-C13F-4493-B78B-3E1C0E77AB81}" srcOrd="0" destOrd="0" presId="urn:microsoft.com/office/officeart/2005/8/layout/list1"/>
    <dgm:cxn modelId="{A947385D-D5BC-4090-B848-2BD7A5E2C76D}" type="presParOf" srcId="{CD3EA1E6-C13F-4493-B78B-3E1C0E77AB81}" destId="{E8A5E0A7-118C-4263-ACF5-A716539D8A74}" srcOrd="0" destOrd="0" presId="urn:microsoft.com/office/officeart/2005/8/layout/list1"/>
    <dgm:cxn modelId="{06F63157-441F-4508-852D-5CAE50CC0130}" type="presParOf" srcId="{CD3EA1E6-C13F-4493-B78B-3E1C0E77AB81}" destId="{1FA634C0-10FD-415E-BD34-05CA19F3A206}" srcOrd="1" destOrd="0" presId="urn:microsoft.com/office/officeart/2005/8/layout/list1"/>
    <dgm:cxn modelId="{82EE7D92-464B-4498-B1AF-AF6232EA4EF8}" type="presParOf" srcId="{9A027BAA-7595-4A7F-9DDD-DF2D19D287C3}" destId="{A7E2A3E4-8EED-482C-9C9C-EF1DB9A0D3F8}" srcOrd="1" destOrd="0" presId="urn:microsoft.com/office/officeart/2005/8/layout/list1"/>
    <dgm:cxn modelId="{32C96D6A-DA0C-472D-BF22-48E4098A12F9}" type="presParOf" srcId="{9A027BAA-7595-4A7F-9DDD-DF2D19D287C3}" destId="{F27A3D2B-BBAF-4C06-909F-EA34B78D242C}" srcOrd="2" destOrd="0" presId="urn:microsoft.com/office/officeart/2005/8/layout/list1"/>
    <dgm:cxn modelId="{A4459355-6F67-4F21-8A41-98A7BD8DAF25}" type="presParOf" srcId="{9A027BAA-7595-4A7F-9DDD-DF2D19D287C3}" destId="{E4D55880-BE32-4D0A-BD2C-9D2A2DD9E9FE}" srcOrd="3" destOrd="0" presId="urn:microsoft.com/office/officeart/2005/8/layout/list1"/>
    <dgm:cxn modelId="{96CB1FCA-B259-43AF-AD9D-56654AD0DC14}" type="presParOf" srcId="{9A027BAA-7595-4A7F-9DDD-DF2D19D287C3}" destId="{CF400FDF-DAA0-43EE-A85D-A92109E76BFB}" srcOrd="4" destOrd="0" presId="urn:microsoft.com/office/officeart/2005/8/layout/list1"/>
    <dgm:cxn modelId="{575894BA-972B-4DDA-980D-43DDAD8548C1}" type="presParOf" srcId="{CF400FDF-DAA0-43EE-A85D-A92109E76BFB}" destId="{9144A452-2BDD-4603-BB04-5130E8CFEFAD}" srcOrd="0" destOrd="0" presId="urn:microsoft.com/office/officeart/2005/8/layout/list1"/>
    <dgm:cxn modelId="{344D4260-0C4F-40BE-8BCD-B7E09113163A}" type="presParOf" srcId="{CF400FDF-DAA0-43EE-A85D-A92109E76BFB}" destId="{66061EA3-F984-440D-89AF-52FE5CB38DEE}" srcOrd="1" destOrd="0" presId="urn:microsoft.com/office/officeart/2005/8/layout/list1"/>
    <dgm:cxn modelId="{CF8E81AB-D781-416E-BF45-7B47E620BA57}" type="presParOf" srcId="{9A027BAA-7595-4A7F-9DDD-DF2D19D287C3}" destId="{F9CDB148-ECDC-47A3-85F2-4525F054756F}" srcOrd="5" destOrd="0" presId="urn:microsoft.com/office/officeart/2005/8/layout/list1"/>
    <dgm:cxn modelId="{339FF222-DE5C-4A59-A9AD-A038F72381CB}" type="presParOf" srcId="{9A027BAA-7595-4A7F-9DDD-DF2D19D287C3}" destId="{E8287EE7-4EEE-494E-A028-9C074052183E}" srcOrd="6" destOrd="0" presId="urn:microsoft.com/office/officeart/2005/8/layout/list1"/>
    <dgm:cxn modelId="{2DB423E8-9375-443E-9A50-7BE7230F6D58}" type="presParOf" srcId="{9A027BAA-7595-4A7F-9DDD-DF2D19D287C3}" destId="{B0F34A30-3BF1-4E14-B575-B9ED960033D0}" srcOrd="7" destOrd="0" presId="urn:microsoft.com/office/officeart/2005/8/layout/list1"/>
    <dgm:cxn modelId="{000B3416-FEA2-4861-81EA-C102D79B9157}" type="presParOf" srcId="{9A027BAA-7595-4A7F-9DDD-DF2D19D287C3}" destId="{6489AEA8-908B-4053-8378-E84CF0FB349D}" srcOrd="8" destOrd="0" presId="urn:microsoft.com/office/officeart/2005/8/layout/list1"/>
    <dgm:cxn modelId="{EA3BDBF1-AC23-40B3-BF31-5D41DA21BE37}" type="presParOf" srcId="{6489AEA8-908B-4053-8378-E84CF0FB349D}" destId="{56A0745A-C1AD-40FF-9F31-7CFF9051F927}" srcOrd="0" destOrd="0" presId="urn:microsoft.com/office/officeart/2005/8/layout/list1"/>
    <dgm:cxn modelId="{3A42E7FD-8BF4-4B9F-80A8-7CE6D6341F14}" type="presParOf" srcId="{6489AEA8-908B-4053-8378-E84CF0FB349D}" destId="{346F4DF6-37B5-4697-9295-07B6423FC4CA}" srcOrd="1" destOrd="0" presId="urn:microsoft.com/office/officeart/2005/8/layout/list1"/>
    <dgm:cxn modelId="{F1A0981A-4420-4608-B7D1-D31EF7C43522}" type="presParOf" srcId="{9A027BAA-7595-4A7F-9DDD-DF2D19D287C3}" destId="{C515E5D6-6A2A-4F45-A933-592A3381E9C1}" srcOrd="9" destOrd="0" presId="urn:microsoft.com/office/officeart/2005/8/layout/list1"/>
    <dgm:cxn modelId="{CF9305F1-4BF2-4264-B56D-F13AE106FE67}" type="presParOf" srcId="{9A027BAA-7595-4A7F-9DDD-DF2D19D287C3}" destId="{63C6AFD6-FB54-425C-AC5E-5339F8481C0E}" srcOrd="10" destOrd="0" presId="urn:microsoft.com/office/officeart/2005/8/layout/list1"/>
    <dgm:cxn modelId="{6C4A83DB-C73A-44D2-A2B9-F23D8C926BD2}" type="presParOf" srcId="{9A027BAA-7595-4A7F-9DDD-DF2D19D287C3}" destId="{51D532B2-3541-4747-997E-EC948D5AFCDA}" srcOrd="11" destOrd="0" presId="urn:microsoft.com/office/officeart/2005/8/layout/list1"/>
    <dgm:cxn modelId="{6FE7C79B-D0C5-4E7B-832B-AC3FAEFA6098}" type="presParOf" srcId="{9A027BAA-7595-4A7F-9DDD-DF2D19D287C3}" destId="{AB8B9E07-C1E9-4951-895B-EC9B6F2F42F1}" srcOrd="12" destOrd="0" presId="urn:microsoft.com/office/officeart/2005/8/layout/list1"/>
    <dgm:cxn modelId="{32DF8682-B235-4BDF-BAC2-3BD3E0E35A77}" type="presParOf" srcId="{AB8B9E07-C1E9-4951-895B-EC9B6F2F42F1}" destId="{63954C65-A30D-4567-B000-BE7C72B2C167}" srcOrd="0" destOrd="0" presId="urn:microsoft.com/office/officeart/2005/8/layout/list1"/>
    <dgm:cxn modelId="{F6C3AD8B-9E9C-435A-B259-4454A6047996}" type="presParOf" srcId="{AB8B9E07-C1E9-4951-895B-EC9B6F2F42F1}" destId="{3A4D128F-6613-4E3C-AF9B-276AFB2182C9}" srcOrd="1" destOrd="0" presId="urn:microsoft.com/office/officeart/2005/8/layout/list1"/>
    <dgm:cxn modelId="{B81D91FE-2ED1-4E51-9983-5EA73796E71A}" type="presParOf" srcId="{9A027BAA-7595-4A7F-9DDD-DF2D19D287C3}" destId="{C9CD47CD-9771-41BD-92AF-AD6D944DCD36}" srcOrd="13" destOrd="0" presId="urn:microsoft.com/office/officeart/2005/8/layout/list1"/>
    <dgm:cxn modelId="{BEEB4E21-EB25-4A14-8DB0-62777BBBD126}" type="presParOf" srcId="{9A027BAA-7595-4A7F-9DDD-DF2D19D287C3}" destId="{6E16EF1E-5484-4B61-8B24-309B9474D47C}" srcOrd="14" destOrd="0" presId="urn:microsoft.com/office/officeart/2005/8/layout/list1"/>
    <dgm:cxn modelId="{C7344530-1D46-446D-A12C-D84B03DFBEF6}" type="presParOf" srcId="{9A027BAA-7595-4A7F-9DDD-DF2D19D287C3}" destId="{BC3301D5-3FF7-4305-8DFB-673461E9EBC8}" srcOrd="15" destOrd="0" presId="urn:microsoft.com/office/officeart/2005/8/layout/list1"/>
    <dgm:cxn modelId="{57E89343-A952-4C06-81FA-9681B9B9F850}" type="presParOf" srcId="{9A027BAA-7595-4A7F-9DDD-DF2D19D287C3}" destId="{680284AF-0D42-4394-8ECB-3A19452B4430}" srcOrd="16" destOrd="0" presId="urn:microsoft.com/office/officeart/2005/8/layout/list1"/>
    <dgm:cxn modelId="{7A93A588-1082-4D68-858E-8AA759212E36}" type="presParOf" srcId="{680284AF-0D42-4394-8ECB-3A19452B4430}" destId="{9EAC954E-EF90-4C0C-BAB2-4E928730AD52}" srcOrd="0" destOrd="0" presId="urn:microsoft.com/office/officeart/2005/8/layout/list1"/>
    <dgm:cxn modelId="{5A7D6623-980C-48BE-BCB6-F1A7B13CB789}" type="presParOf" srcId="{680284AF-0D42-4394-8ECB-3A19452B4430}" destId="{8E820B2B-A91E-458C-8399-BC4C7DB5D08D}" srcOrd="1" destOrd="0" presId="urn:microsoft.com/office/officeart/2005/8/layout/list1"/>
    <dgm:cxn modelId="{B6B33C7C-9E28-40FA-8896-22D640A59FFF}" type="presParOf" srcId="{9A027BAA-7595-4A7F-9DDD-DF2D19D287C3}" destId="{7E005F5A-6440-4094-BBD4-7DAF85E5631B}" srcOrd="17" destOrd="0" presId="urn:microsoft.com/office/officeart/2005/8/layout/list1"/>
    <dgm:cxn modelId="{A30DD044-110D-4090-9B9E-DBF56A491774}" type="presParOf" srcId="{9A027BAA-7595-4A7F-9DDD-DF2D19D287C3}" destId="{586B7D75-B840-4388-A260-A44A43737008}" srcOrd="18" destOrd="0" presId="urn:microsoft.com/office/officeart/2005/8/layout/list1"/>
    <dgm:cxn modelId="{0C5B3A40-805F-4CB2-B09D-793ACF7ED821}" type="presParOf" srcId="{9A027BAA-7595-4A7F-9DDD-DF2D19D287C3}" destId="{074DEEC7-960C-4B04-AE27-0F1839DCFF59}" srcOrd="19" destOrd="0" presId="urn:microsoft.com/office/officeart/2005/8/layout/list1"/>
    <dgm:cxn modelId="{19A741BA-923D-4F58-95D4-89FCD7FC14C6}" type="presParOf" srcId="{9A027BAA-7595-4A7F-9DDD-DF2D19D287C3}" destId="{EFFA362A-5DC7-4642-B0B6-3EA685A6F36F}" srcOrd="20" destOrd="0" presId="urn:microsoft.com/office/officeart/2005/8/layout/list1"/>
    <dgm:cxn modelId="{7376EF77-D826-481A-BCC2-81F473F01526}" type="presParOf" srcId="{EFFA362A-5DC7-4642-B0B6-3EA685A6F36F}" destId="{D7FEC71C-2D02-4A70-96E1-672E220F98B8}" srcOrd="0" destOrd="0" presId="urn:microsoft.com/office/officeart/2005/8/layout/list1"/>
    <dgm:cxn modelId="{CC13275A-C5C0-4946-90C4-685AB2018D62}" type="presParOf" srcId="{EFFA362A-5DC7-4642-B0B6-3EA685A6F36F}" destId="{0C76A82A-4D01-49EE-A069-FED7F175AFBA}" srcOrd="1" destOrd="0" presId="urn:microsoft.com/office/officeart/2005/8/layout/list1"/>
    <dgm:cxn modelId="{F9576775-B8BF-4CF7-9093-BE6F6175AA9E}" type="presParOf" srcId="{9A027BAA-7595-4A7F-9DDD-DF2D19D287C3}" destId="{13429197-D893-4D6C-8204-E3EAA1228CF8}" srcOrd="21" destOrd="0" presId="urn:microsoft.com/office/officeart/2005/8/layout/list1"/>
    <dgm:cxn modelId="{2D792CB9-AC52-45AC-87CF-47D3452297F4}" type="presParOf" srcId="{9A027BAA-7595-4A7F-9DDD-DF2D19D287C3}" destId="{A4E3D419-8F00-4F6B-803B-448943389C3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232B0-E547-44E0-84F5-33E00B69B659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57B72994-7F76-4FE9-982E-F5D1D4223A06}" type="pres">
      <dgm:prSet presAssocID="{31E232B0-E547-44E0-84F5-33E00B69B659}" presName="outerComposite" presStyleCnt="0">
        <dgm:presLayoutVars>
          <dgm:chMax val="5"/>
          <dgm:dir/>
          <dgm:resizeHandles val="exact"/>
        </dgm:presLayoutVars>
      </dgm:prSet>
      <dgm:spPr/>
    </dgm:pt>
    <dgm:pt modelId="{E24A6C23-474F-464F-A757-77CAABF3B9FA}" type="pres">
      <dgm:prSet presAssocID="{31E232B0-E547-44E0-84F5-33E00B69B659}" presName="dummyMaxCanvas" presStyleCnt="0">
        <dgm:presLayoutVars/>
      </dgm:prSet>
      <dgm:spPr/>
    </dgm:pt>
  </dgm:ptLst>
  <dgm:cxnLst>
    <dgm:cxn modelId="{F0E92C4E-D04A-473F-947B-089E4126F977}" type="presOf" srcId="{31E232B0-E547-44E0-84F5-33E00B69B659}" destId="{57B72994-7F76-4FE9-982E-F5D1D4223A06}" srcOrd="0" destOrd="0" presId="urn:microsoft.com/office/officeart/2005/8/layout/vProcess5"/>
    <dgm:cxn modelId="{0F9DD676-28D0-4882-9F28-14682C4E761A}" type="presParOf" srcId="{57B72994-7F76-4FE9-982E-F5D1D4223A06}" destId="{E24A6C23-474F-464F-A757-77CAABF3B9FA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0BD65A-C43B-49DB-93CF-3C5AD67D0F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D87DB147-1A96-47EC-A159-D883A2BD8285}">
      <dgm:prSet phldrT="[Texto]"/>
      <dgm:spPr/>
      <dgm:t>
        <a:bodyPr/>
        <a:lstStyle/>
        <a:p>
          <a:r>
            <a:rPr lang="pt-BR" dirty="0"/>
            <a:t>Conselho Nacional de Assistência Social - CNAS</a:t>
          </a:r>
        </a:p>
      </dgm:t>
    </dgm:pt>
    <dgm:pt modelId="{5A885D14-865A-4B58-9C40-40021099E6D1}" type="parTrans" cxnId="{719FEA90-A6FD-4D3B-8B0B-FC515F99EAF6}">
      <dgm:prSet/>
      <dgm:spPr/>
      <dgm:t>
        <a:bodyPr/>
        <a:lstStyle/>
        <a:p>
          <a:endParaRPr lang="pt-BR"/>
        </a:p>
      </dgm:t>
    </dgm:pt>
    <dgm:pt modelId="{D9897220-16ED-4AFA-8C14-9CEA2098E911}" type="sibTrans" cxnId="{719FEA90-A6FD-4D3B-8B0B-FC515F99EAF6}">
      <dgm:prSet/>
      <dgm:spPr/>
      <dgm:t>
        <a:bodyPr/>
        <a:lstStyle/>
        <a:p>
          <a:endParaRPr lang="pt-BR"/>
        </a:p>
      </dgm:t>
    </dgm:pt>
    <dgm:pt modelId="{25A6610D-3788-46AB-A9D3-AB47A6EB2036}">
      <dgm:prSet phldrT="[Texto]"/>
      <dgm:spPr/>
      <dgm:t>
        <a:bodyPr/>
        <a:lstStyle/>
        <a:p>
          <a:r>
            <a:rPr lang="pt-BR" dirty="0"/>
            <a:t>Conselhos Estaduais de Assistência Social - CEAS</a:t>
          </a:r>
        </a:p>
      </dgm:t>
    </dgm:pt>
    <dgm:pt modelId="{F3AA8B08-1BAD-4B51-8575-301FA4F0AE57}" type="parTrans" cxnId="{63ABF010-0F1D-4940-92EF-A6BC728E0365}">
      <dgm:prSet/>
      <dgm:spPr/>
      <dgm:t>
        <a:bodyPr/>
        <a:lstStyle/>
        <a:p>
          <a:endParaRPr lang="pt-BR"/>
        </a:p>
      </dgm:t>
    </dgm:pt>
    <dgm:pt modelId="{05EBE92F-6930-4066-8EEB-A6703CB97D07}" type="sibTrans" cxnId="{63ABF010-0F1D-4940-92EF-A6BC728E0365}">
      <dgm:prSet/>
      <dgm:spPr/>
      <dgm:t>
        <a:bodyPr/>
        <a:lstStyle/>
        <a:p>
          <a:endParaRPr lang="pt-BR"/>
        </a:p>
      </dgm:t>
    </dgm:pt>
    <dgm:pt modelId="{D2C5BC29-A2C9-40D8-A09B-27F0EDE43DB0}">
      <dgm:prSet phldrT="[Texto]"/>
      <dgm:spPr/>
      <dgm:t>
        <a:bodyPr/>
        <a:lstStyle/>
        <a:p>
          <a:r>
            <a:rPr lang="pt-BR" dirty="0"/>
            <a:t>Conselho de Assistência Social do Distrito Federal </a:t>
          </a:r>
        </a:p>
      </dgm:t>
    </dgm:pt>
    <dgm:pt modelId="{DB088464-F7E5-4ECE-9A32-1D49BFA57A71}" type="parTrans" cxnId="{730B5E5F-1081-4210-BEF2-9CCC8294B621}">
      <dgm:prSet/>
      <dgm:spPr/>
      <dgm:t>
        <a:bodyPr/>
        <a:lstStyle/>
        <a:p>
          <a:endParaRPr lang="pt-BR"/>
        </a:p>
      </dgm:t>
    </dgm:pt>
    <dgm:pt modelId="{F2319ACF-756B-4EB8-A7FC-66FB8FBE5C7F}" type="sibTrans" cxnId="{730B5E5F-1081-4210-BEF2-9CCC8294B621}">
      <dgm:prSet/>
      <dgm:spPr/>
      <dgm:t>
        <a:bodyPr/>
        <a:lstStyle/>
        <a:p>
          <a:endParaRPr lang="pt-BR"/>
        </a:p>
      </dgm:t>
    </dgm:pt>
    <dgm:pt modelId="{5033A1B4-A5AE-4376-B509-D4297A730A54}">
      <dgm:prSet/>
      <dgm:spPr/>
      <dgm:t>
        <a:bodyPr/>
        <a:lstStyle/>
        <a:p>
          <a:r>
            <a:rPr lang="pt-BR" dirty="0"/>
            <a:t>Conselhos Municipais de Assistência Social - CMAS</a:t>
          </a:r>
        </a:p>
      </dgm:t>
    </dgm:pt>
    <dgm:pt modelId="{CBC9408C-5B35-468C-97E6-0390FEAFEF62}" type="parTrans" cxnId="{848AB477-2F6E-4441-9E09-CB944F64C045}">
      <dgm:prSet/>
      <dgm:spPr/>
      <dgm:t>
        <a:bodyPr/>
        <a:lstStyle/>
        <a:p>
          <a:endParaRPr lang="pt-BR"/>
        </a:p>
      </dgm:t>
    </dgm:pt>
    <dgm:pt modelId="{40D170A6-AEBD-45DA-9145-AEC2DE2261FC}" type="sibTrans" cxnId="{848AB477-2F6E-4441-9E09-CB944F64C045}">
      <dgm:prSet/>
      <dgm:spPr/>
      <dgm:t>
        <a:bodyPr/>
        <a:lstStyle/>
        <a:p>
          <a:endParaRPr lang="pt-BR"/>
        </a:p>
      </dgm:t>
    </dgm:pt>
    <dgm:pt modelId="{4CA5EA34-AED4-42C8-866F-B738D8EEE7E2}" type="pres">
      <dgm:prSet presAssocID="{E20BD65A-C43B-49DB-93CF-3C5AD67D0F0C}" presName="Name0" presStyleCnt="0">
        <dgm:presLayoutVars>
          <dgm:chMax val="7"/>
          <dgm:chPref val="7"/>
          <dgm:dir/>
        </dgm:presLayoutVars>
      </dgm:prSet>
      <dgm:spPr/>
    </dgm:pt>
    <dgm:pt modelId="{986EDC1E-0258-422B-B618-87EF03D794F9}" type="pres">
      <dgm:prSet presAssocID="{E20BD65A-C43B-49DB-93CF-3C5AD67D0F0C}" presName="Name1" presStyleCnt="0"/>
      <dgm:spPr/>
    </dgm:pt>
    <dgm:pt modelId="{23C3E193-484B-467C-9B61-AF83053403D3}" type="pres">
      <dgm:prSet presAssocID="{E20BD65A-C43B-49DB-93CF-3C5AD67D0F0C}" presName="cycle" presStyleCnt="0"/>
      <dgm:spPr/>
    </dgm:pt>
    <dgm:pt modelId="{4853951A-5ED4-4E52-B4A5-31DBE0511088}" type="pres">
      <dgm:prSet presAssocID="{E20BD65A-C43B-49DB-93CF-3C5AD67D0F0C}" presName="srcNode" presStyleLbl="node1" presStyleIdx="0" presStyleCnt="4"/>
      <dgm:spPr/>
    </dgm:pt>
    <dgm:pt modelId="{0E2C3529-267A-4E35-8A6C-4E5F2311AD9C}" type="pres">
      <dgm:prSet presAssocID="{E20BD65A-C43B-49DB-93CF-3C5AD67D0F0C}" presName="conn" presStyleLbl="parChTrans1D2" presStyleIdx="0" presStyleCnt="1"/>
      <dgm:spPr/>
    </dgm:pt>
    <dgm:pt modelId="{AF5C3C78-F67F-47F7-B2A2-7B3FC0949016}" type="pres">
      <dgm:prSet presAssocID="{E20BD65A-C43B-49DB-93CF-3C5AD67D0F0C}" presName="extraNode" presStyleLbl="node1" presStyleIdx="0" presStyleCnt="4"/>
      <dgm:spPr/>
    </dgm:pt>
    <dgm:pt modelId="{2287915A-90D0-4835-B8B6-EF631C0E28DB}" type="pres">
      <dgm:prSet presAssocID="{E20BD65A-C43B-49DB-93CF-3C5AD67D0F0C}" presName="dstNode" presStyleLbl="node1" presStyleIdx="0" presStyleCnt="4"/>
      <dgm:spPr/>
    </dgm:pt>
    <dgm:pt modelId="{069868D6-F8ED-4AAD-B686-ED01B30AA441}" type="pres">
      <dgm:prSet presAssocID="{D87DB147-1A96-47EC-A159-D883A2BD8285}" presName="text_1" presStyleLbl="node1" presStyleIdx="0" presStyleCnt="4">
        <dgm:presLayoutVars>
          <dgm:bulletEnabled val="1"/>
        </dgm:presLayoutVars>
      </dgm:prSet>
      <dgm:spPr/>
    </dgm:pt>
    <dgm:pt modelId="{C08BB171-AA27-4205-837E-790C75122993}" type="pres">
      <dgm:prSet presAssocID="{D87DB147-1A96-47EC-A159-D883A2BD8285}" presName="accent_1" presStyleCnt="0"/>
      <dgm:spPr/>
    </dgm:pt>
    <dgm:pt modelId="{887B1DEA-ADC0-4F2A-80F0-7E1CE5482319}" type="pres">
      <dgm:prSet presAssocID="{D87DB147-1A96-47EC-A159-D883A2BD8285}" presName="accentRepeatNode" presStyleLbl="solidFgAcc1" presStyleIdx="0" presStyleCnt="4"/>
      <dgm:spPr/>
    </dgm:pt>
    <dgm:pt modelId="{BCBFC1F8-D50A-4356-BAFB-4FEED5AAAC84}" type="pres">
      <dgm:prSet presAssocID="{25A6610D-3788-46AB-A9D3-AB47A6EB2036}" presName="text_2" presStyleLbl="node1" presStyleIdx="1" presStyleCnt="4">
        <dgm:presLayoutVars>
          <dgm:bulletEnabled val="1"/>
        </dgm:presLayoutVars>
      </dgm:prSet>
      <dgm:spPr/>
    </dgm:pt>
    <dgm:pt modelId="{F8D70DF3-2BB5-40B5-AAD3-00091678A536}" type="pres">
      <dgm:prSet presAssocID="{25A6610D-3788-46AB-A9D3-AB47A6EB2036}" presName="accent_2" presStyleCnt="0"/>
      <dgm:spPr/>
    </dgm:pt>
    <dgm:pt modelId="{91AE40B5-59A6-44F6-9D0D-6DA248CB3DB3}" type="pres">
      <dgm:prSet presAssocID="{25A6610D-3788-46AB-A9D3-AB47A6EB2036}" presName="accentRepeatNode" presStyleLbl="solidFgAcc1" presStyleIdx="1" presStyleCnt="4"/>
      <dgm:spPr/>
    </dgm:pt>
    <dgm:pt modelId="{DBFD7677-85A3-4DE3-8658-879B840E21DF}" type="pres">
      <dgm:prSet presAssocID="{D2C5BC29-A2C9-40D8-A09B-27F0EDE43DB0}" presName="text_3" presStyleLbl="node1" presStyleIdx="2" presStyleCnt="4">
        <dgm:presLayoutVars>
          <dgm:bulletEnabled val="1"/>
        </dgm:presLayoutVars>
      </dgm:prSet>
      <dgm:spPr/>
    </dgm:pt>
    <dgm:pt modelId="{F3B22210-DAB8-49BA-B8CB-F04E195F5BE2}" type="pres">
      <dgm:prSet presAssocID="{D2C5BC29-A2C9-40D8-A09B-27F0EDE43DB0}" presName="accent_3" presStyleCnt="0"/>
      <dgm:spPr/>
    </dgm:pt>
    <dgm:pt modelId="{8810B072-CDEF-42E1-9881-CE8DA743AC98}" type="pres">
      <dgm:prSet presAssocID="{D2C5BC29-A2C9-40D8-A09B-27F0EDE43DB0}" presName="accentRepeatNode" presStyleLbl="solidFgAcc1" presStyleIdx="2" presStyleCnt="4"/>
      <dgm:spPr/>
    </dgm:pt>
    <dgm:pt modelId="{FE58C2EB-F413-4E22-8B3B-808BBE42807D}" type="pres">
      <dgm:prSet presAssocID="{5033A1B4-A5AE-4376-B509-D4297A730A54}" presName="text_4" presStyleLbl="node1" presStyleIdx="3" presStyleCnt="4">
        <dgm:presLayoutVars>
          <dgm:bulletEnabled val="1"/>
        </dgm:presLayoutVars>
      </dgm:prSet>
      <dgm:spPr/>
    </dgm:pt>
    <dgm:pt modelId="{FE5F4646-43C1-4A3A-881A-CFBBC849DA95}" type="pres">
      <dgm:prSet presAssocID="{5033A1B4-A5AE-4376-B509-D4297A730A54}" presName="accent_4" presStyleCnt="0"/>
      <dgm:spPr/>
    </dgm:pt>
    <dgm:pt modelId="{9A7B1445-F45E-4C46-A0FB-7C2D92378A4E}" type="pres">
      <dgm:prSet presAssocID="{5033A1B4-A5AE-4376-B509-D4297A730A54}" presName="accentRepeatNode" presStyleLbl="solidFgAcc1" presStyleIdx="3" presStyleCnt="4"/>
      <dgm:spPr/>
    </dgm:pt>
  </dgm:ptLst>
  <dgm:cxnLst>
    <dgm:cxn modelId="{D34DD700-CC7A-4704-A0C9-E67AA7FA5DFB}" type="presOf" srcId="{25A6610D-3788-46AB-A9D3-AB47A6EB2036}" destId="{BCBFC1F8-D50A-4356-BAFB-4FEED5AAAC84}" srcOrd="0" destOrd="0" presId="urn:microsoft.com/office/officeart/2008/layout/VerticalCurvedList"/>
    <dgm:cxn modelId="{276A0E05-4B76-458A-B704-0FCF898EAB2A}" type="presOf" srcId="{E20BD65A-C43B-49DB-93CF-3C5AD67D0F0C}" destId="{4CA5EA34-AED4-42C8-866F-B738D8EEE7E2}" srcOrd="0" destOrd="0" presId="urn:microsoft.com/office/officeart/2008/layout/VerticalCurvedList"/>
    <dgm:cxn modelId="{63ABF010-0F1D-4940-92EF-A6BC728E0365}" srcId="{E20BD65A-C43B-49DB-93CF-3C5AD67D0F0C}" destId="{25A6610D-3788-46AB-A9D3-AB47A6EB2036}" srcOrd="1" destOrd="0" parTransId="{F3AA8B08-1BAD-4B51-8575-301FA4F0AE57}" sibTransId="{05EBE92F-6930-4066-8EEB-A6703CB97D07}"/>
    <dgm:cxn modelId="{A691662C-72FF-459A-A967-9FC36287B2A1}" type="presOf" srcId="{D9897220-16ED-4AFA-8C14-9CEA2098E911}" destId="{0E2C3529-267A-4E35-8A6C-4E5F2311AD9C}" srcOrd="0" destOrd="0" presId="urn:microsoft.com/office/officeart/2008/layout/VerticalCurvedList"/>
    <dgm:cxn modelId="{730B5E5F-1081-4210-BEF2-9CCC8294B621}" srcId="{E20BD65A-C43B-49DB-93CF-3C5AD67D0F0C}" destId="{D2C5BC29-A2C9-40D8-A09B-27F0EDE43DB0}" srcOrd="2" destOrd="0" parTransId="{DB088464-F7E5-4ECE-9A32-1D49BFA57A71}" sibTransId="{F2319ACF-756B-4EB8-A7FC-66FB8FBE5C7F}"/>
    <dgm:cxn modelId="{C647FA61-AFD8-4BB8-981F-FEDB04AAC22C}" type="presOf" srcId="{D87DB147-1A96-47EC-A159-D883A2BD8285}" destId="{069868D6-F8ED-4AAD-B686-ED01B30AA441}" srcOrd="0" destOrd="0" presId="urn:microsoft.com/office/officeart/2008/layout/VerticalCurvedList"/>
    <dgm:cxn modelId="{E0E46066-56DF-4BA7-B2F8-BA3963EA6650}" type="presOf" srcId="{D2C5BC29-A2C9-40D8-A09B-27F0EDE43DB0}" destId="{DBFD7677-85A3-4DE3-8658-879B840E21DF}" srcOrd="0" destOrd="0" presId="urn:microsoft.com/office/officeart/2008/layout/VerticalCurvedList"/>
    <dgm:cxn modelId="{848AB477-2F6E-4441-9E09-CB944F64C045}" srcId="{E20BD65A-C43B-49DB-93CF-3C5AD67D0F0C}" destId="{5033A1B4-A5AE-4376-B509-D4297A730A54}" srcOrd="3" destOrd="0" parTransId="{CBC9408C-5B35-468C-97E6-0390FEAFEF62}" sibTransId="{40D170A6-AEBD-45DA-9145-AEC2DE2261FC}"/>
    <dgm:cxn modelId="{719FEA90-A6FD-4D3B-8B0B-FC515F99EAF6}" srcId="{E20BD65A-C43B-49DB-93CF-3C5AD67D0F0C}" destId="{D87DB147-1A96-47EC-A159-D883A2BD8285}" srcOrd="0" destOrd="0" parTransId="{5A885D14-865A-4B58-9C40-40021099E6D1}" sibTransId="{D9897220-16ED-4AFA-8C14-9CEA2098E911}"/>
    <dgm:cxn modelId="{924282ED-3A1A-47B5-A0CE-BB296717C3B4}" type="presOf" srcId="{5033A1B4-A5AE-4376-B509-D4297A730A54}" destId="{FE58C2EB-F413-4E22-8B3B-808BBE42807D}" srcOrd="0" destOrd="0" presId="urn:microsoft.com/office/officeart/2008/layout/VerticalCurvedList"/>
    <dgm:cxn modelId="{5065EE50-080D-4155-8B09-E7605559FEAD}" type="presParOf" srcId="{4CA5EA34-AED4-42C8-866F-B738D8EEE7E2}" destId="{986EDC1E-0258-422B-B618-87EF03D794F9}" srcOrd="0" destOrd="0" presId="urn:microsoft.com/office/officeart/2008/layout/VerticalCurvedList"/>
    <dgm:cxn modelId="{81CEFAA9-04DB-40EA-B33A-556E5E23437C}" type="presParOf" srcId="{986EDC1E-0258-422B-B618-87EF03D794F9}" destId="{23C3E193-484B-467C-9B61-AF83053403D3}" srcOrd="0" destOrd="0" presId="urn:microsoft.com/office/officeart/2008/layout/VerticalCurvedList"/>
    <dgm:cxn modelId="{80CF453F-E4BA-4C07-9BE7-BC56124115CF}" type="presParOf" srcId="{23C3E193-484B-467C-9B61-AF83053403D3}" destId="{4853951A-5ED4-4E52-B4A5-31DBE0511088}" srcOrd="0" destOrd="0" presId="urn:microsoft.com/office/officeart/2008/layout/VerticalCurvedList"/>
    <dgm:cxn modelId="{948635A2-8A6C-4C5E-8530-A6E272C4613E}" type="presParOf" srcId="{23C3E193-484B-467C-9B61-AF83053403D3}" destId="{0E2C3529-267A-4E35-8A6C-4E5F2311AD9C}" srcOrd="1" destOrd="0" presId="urn:microsoft.com/office/officeart/2008/layout/VerticalCurvedList"/>
    <dgm:cxn modelId="{725D497A-4AA8-4613-A2A7-B598ABC2C20A}" type="presParOf" srcId="{23C3E193-484B-467C-9B61-AF83053403D3}" destId="{AF5C3C78-F67F-47F7-B2A2-7B3FC0949016}" srcOrd="2" destOrd="0" presId="urn:microsoft.com/office/officeart/2008/layout/VerticalCurvedList"/>
    <dgm:cxn modelId="{8764D992-6709-4F6C-8F8A-4E84907792F4}" type="presParOf" srcId="{23C3E193-484B-467C-9B61-AF83053403D3}" destId="{2287915A-90D0-4835-B8B6-EF631C0E28DB}" srcOrd="3" destOrd="0" presId="urn:microsoft.com/office/officeart/2008/layout/VerticalCurvedList"/>
    <dgm:cxn modelId="{D28B0049-AD2D-4E15-AE7E-670FB9E6985C}" type="presParOf" srcId="{986EDC1E-0258-422B-B618-87EF03D794F9}" destId="{069868D6-F8ED-4AAD-B686-ED01B30AA441}" srcOrd="1" destOrd="0" presId="urn:microsoft.com/office/officeart/2008/layout/VerticalCurvedList"/>
    <dgm:cxn modelId="{EC3DE46C-BB73-49DC-9BE3-3CF896C6E390}" type="presParOf" srcId="{986EDC1E-0258-422B-B618-87EF03D794F9}" destId="{C08BB171-AA27-4205-837E-790C75122993}" srcOrd="2" destOrd="0" presId="urn:microsoft.com/office/officeart/2008/layout/VerticalCurvedList"/>
    <dgm:cxn modelId="{85D7D0D7-7673-49B4-AB18-B91060F24B35}" type="presParOf" srcId="{C08BB171-AA27-4205-837E-790C75122993}" destId="{887B1DEA-ADC0-4F2A-80F0-7E1CE5482319}" srcOrd="0" destOrd="0" presId="urn:microsoft.com/office/officeart/2008/layout/VerticalCurvedList"/>
    <dgm:cxn modelId="{A2E3E984-10D9-4909-829B-8F5D689CE5D8}" type="presParOf" srcId="{986EDC1E-0258-422B-B618-87EF03D794F9}" destId="{BCBFC1F8-D50A-4356-BAFB-4FEED5AAAC84}" srcOrd="3" destOrd="0" presId="urn:microsoft.com/office/officeart/2008/layout/VerticalCurvedList"/>
    <dgm:cxn modelId="{F9DEC69D-B901-4C53-B581-69DCA4C87C07}" type="presParOf" srcId="{986EDC1E-0258-422B-B618-87EF03D794F9}" destId="{F8D70DF3-2BB5-40B5-AAD3-00091678A536}" srcOrd="4" destOrd="0" presId="urn:microsoft.com/office/officeart/2008/layout/VerticalCurvedList"/>
    <dgm:cxn modelId="{512800E3-2CFB-4336-974C-0A61C67C4275}" type="presParOf" srcId="{F8D70DF3-2BB5-40B5-AAD3-00091678A536}" destId="{91AE40B5-59A6-44F6-9D0D-6DA248CB3DB3}" srcOrd="0" destOrd="0" presId="urn:microsoft.com/office/officeart/2008/layout/VerticalCurvedList"/>
    <dgm:cxn modelId="{CA8B9763-12DE-4ED1-B059-6BAD83A0EAC9}" type="presParOf" srcId="{986EDC1E-0258-422B-B618-87EF03D794F9}" destId="{DBFD7677-85A3-4DE3-8658-879B840E21DF}" srcOrd="5" destOrd="0" presId="urn:microsoft.com/office/officeart/2008/layout/VerticalCurvedList"/>
    <dgm:cxn modelId="{184DBDC4-FA23-4A50-99B5-89B39A91D844}" type="presParOf" srcId="{986EDC1E-0258-422B-B618-87EF03D794F9}" destId="{F3B22210-DAB8-49BA-B8CB-F04E195F5BE2}" srcOrd="6" destOrd="0" presId="urn:microsoft.com/office/officeart/2008/layout/VerticalCurvedList"/>
    <dgm:cxn modelId="{FC4BD0DB-61F5-429E-9722-BFA7731FBC80}" type="presParOf" srcId="{F3B22210-DAB8-49BA-B8CB-F04E195F5BE2}" destId="{8810B072-CDEF-42E1-9881-CE8DA743AC98}" srcOrd="0" destOrd="0" presId="urn:microsoft.com/office/officeart/2008/layout/VerticalCurvedList"/>
    <dgm:cxn modelId="{9A82AAFC-B33C-465E-8D4B-D7072F5D4EAA}" type="presParOf" srcId="{986EDC1E-0258-422B-B618-87EF03D794F9}" destId="{FE58C2EB-F413-4E22-8B3B-808BBE42807D}" srcOrd="7" destOrd="0" presId="urn:microsoft.com/office/officeart/2008/layout/VerticalCurvedList"/>
    <dgm:cxn modelId="{C6F9A608-D707-4E60-8BDB-591D159A4B73}" type="presParOf" srcId="{986EDC1E-0258-422B-B618-87EF03D794F9}" destId="{FE5F4646-43C1-4A3A-881A-CFBBC849DA95}" srcOrd="8" destOrd="0" presId="urn:microsoft.com/office/officeart/2008/layout/VerticalCurvedList"/>
    <dgm:cxn modelId="{53FEBE0A-2D5E-4359-9974-B438500C30BD}" type="presParOf" srcId="{FE5F4646-43C1-4A3A-881A-CFBBC849DA95}" destId="{9A7B1445-F45E-4C46-A0FB-7C2D92378A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7B0F83-2839-4613-A6D1-9D6CDA0A7048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48C397A4-B35F-44DC-A36E-750770319957}">
      <dgm:prSet phldrT="[Texto]"/>
      <dgm:spPr/>
      <dgm:t>
        <a:bodyPr/>
        <a:lstStyle/>
        <a:p>
          <a:r>
            <a:rPr lang="pt-BR" dirty="0"/>
            <a:t>CAPACITAÇÃO DOS CONSELHEIROS</a:t>
          </a:r>
        </a:p>
      </dgm:t>
    </dgm:pt>
    <dgm:pt modelId="{35B7C386-76D9-401B-B99D-CD63C9F47FAD}" type="parTrans" cxnId="{EF360BAF-540D-437F-9DA1-ACD21CFF9E80}">
      <dgm:prSet/>
      <dgm:spPr/>
      <dgm:t>
        <a:bodyPr/>
        <a:lstStyle/>
        <a:p>
          <a:endParaRPr lang="pt-BR"/>
        </a:p>
      </dgm:t>
    </dgm:pt>
    <dgm:pt modelId="{0E2726EF-C030-4B45-8EC0-5AD57A4797AD}" type="sibTrans" cxnId="{EF360BAF-540D-437F-9DA1-ACD21CFF9E80}">
      <dgm:prSet/>
      <dgm:spPr/>
      <dgm:t>
        <a:bodyPr/>
        <a:lstStyle/>
        <a:p>
          <a:endParaRPr lang="pt-BR"/>
        </a:p>
      </dgm:t>
    </dgm:pt>
    <dgm:pt modelId="{3C4ADF10-9D45-434D-B516-7FD8B48239EE}">
      <dgm:prSet phldrT="[Texto]"/>
      <dgm:spPr/>
      <dgm:t>
        <a:bodyPr/>
        <a:lstStyle/>
        <a:p>
          <a:r>
            <a:rPr lang="pt-BR" dirty="0"/>
            <a:t>PARTICIPAÇÃO NAS REUNIÕES/ASSEMBLEIAS</a:t>
          </a:r>
        </a:p>
      </dgm:t>
    </dgm:pt>
    <dgm:pt modelId="{B59FDA73-18FD-41F8-8437-BFBF64211D00}" type="parTrans" cxnId="{EE5DF013-8FBD-41C5-94B5-275CCA3BBF19}">
      <dgm:prSet/>
      <dgm:spPr/>
      <dgm:t>
        <a:bodyPr/>
        <a:lstStyle/>
        <a:p>
          <a:endParaRPr lang="pt-BR"/>
        </a:p>
      </dgm:t>
    </dgm:pt>
    <dgm:pt modelId="{7B65D6C9-D82D-425D-8B12-2E607CE28A02}" type="sibTrans" cxnId="{EE5DF013-8FBD-41C5-94B5-275CCA3BBF19}">
      <dgm:prSet/>
      <dgm:spPr/>
      <dgm:t>
        <a:bodyPr/>
        <a:lstStyle/>
        <a:p>
          <a:endParaRPr lang="pt-BR"/>
        </a:p>
      </dgm:t>
    </dgm:pt>
    <dgm:pt modelId="{11CC59C8-93C6-4013-9CD8-18E792D03112}">
      <dgm:prSet phldrT="[Texto]"/>
      <dgm:spPr/>
      <dgm:t>
        <a:bodyPr/>
        <a:lstStyle/>
        <a:p>
          <a:r>
            <a:rPr lang="pt-BR" dirty="0"/>
            <a:t>SUPERAÇÃO  DE UMA CULTURA POLÍTICA AUTORITÁRIA, PREDOMINANTE NAS RELAÇÕES DE PODER NO BRASIL.</a:t>
          </a:r>
        </a:p>
      </dgm:t>
    </dgm:pt>
    <dgm:pt modelId="{F3709FD1-DBA1-46E0-ABB7-F82A5A63D535}" type="parTrans" cxnId="{C252C940-0DE7-4868-8B15-914DC78823EA}">
      <dgm:prSet/>
      <dgm:spPr/>
      <dgm:t>
        <a:bodyPr/>
        <a:lstStyle/>
        <a:p>
          <a:endParaRPr lang="pt-BR"/>
        </a:p>
      </dgm:t>
    </dgm:pt>
    <dgm:pt modelId="{59D415BB-63F6-4B8B-AEED-CC7568E53668}" type="sibTrans" cxnId="{C252C940-0DE7-4868-8B15-914DC78823EA}">
      <dgm:prSet/>
      <dgm:spPr/>
      <dgm:t>
        <a:bodyPr/>
        <a:lstStyle/>
        <a:p>
          <a:endParaRPr lang="pt-BR"/>
        </a:p>
      </dgm:t>
    </dgm:pt>
    <dgm:pt modelId="{6CFCC249-47D0-4B3C-8163-C621CC7C32F7}">
      <dgm:prSet/>
      <dgm:spPr/>
      <dgm:t>
        <a:bodyPr/>
        <a:lstStyle/>
        <a:p>
          <a:pPr algn="just"/>
          <a:r>
            <a:rPr lang="pt-BR" dirty="0"/>
            <a:t>GARANTIR A REPRESENTATIVIDADE DA SOCIEDADE CIVIL, PRINCIPALMENTE A PARTICIPAÇÃO DOS CIDADÃOS USUÁRIOS.</a:t>
          </a:r>
        </a:p>
      </dgm:t>
    </dgm:pt>
    <dgm:pt modelId="{72878B72-C29B-4869-BB3E-6D0DCB42E8C3}" type="parTrans" cxnId="{D703B985-5878-487F-B9ED-67595B487F65}">
      <dgm:prSet/>
      <dgm:spPr/>
      <dgm:t>
        <a:bodyPr/>
        <a:lstStyle/>
        <a:p>
          <a:endParaRPr lang="pt-BR"/>
        </a:p>
      </dgm:t>
    </dgm:pt>
    <dgm:pt modelId="{C0BDCE38-22EC-4584-AE52-5628ECF89148}" type="sibTrans" cxnId="{D703B985-5878-487F-B9ED-67595B487F65}">
      <dgm:prSet/>
      <dgm:spPr/>
      <dgm:t>
        <a:bodyPr/>
        <a:lstStyle/>
        <a:p>
          <a:endParaRPr lang="pt-BR"/>
        </a:p>
      </dgm:t>
    </dgm:pt>
    <dgm:pt modelId="{D2C64455-0B16-48C9-BEEB-7ED5954A7836}" type="pres">
      <dgm:prSet presAssocID="{487B0F83-2839-4613-A6D1-9D6CDA0A7048}" presName="outerComposite" presStyleCnt="0">
        <dgm:presLayoutVars>
          <dgm:chMax val="5"/>
          <dgm:dir/>
          <dgm:resizeHandles val="exact"/>
        </dgm:presLayoutVars>
      </dgm:prSet>
      <dgm:spPr/>
    </dgm:pt>
    <dgm:pt modelId="{F1BBD27E-A20B-4761-B585-CEBDDC501B18}" type="pres">
      <dgm:prSet presAssocID="{487B0F83-2839-4613-A6D1-9D6CDA0A7048}" presName="dummyMaxCanvas" presStyleCnt="0">
        <dgm:presLayoutVars/>
      </dgm:prSet>
      <dgm:spPr/>
    </dgm:pt>
    <dgm:pt modelId="{0650E093-9094-454A-9EA9-14FD6AAC8EC1}" type="pres">
      <dgm:prSet presAssocID="{487B0F83-2839-4613-A6D1-9D6CDA0A7048}" presName="FourNodes_1" presStyleLbl="node1" presStyleIdx="0" presStyleCnt="4">
        <dgm:presLayoutVars>
          <dgm:bulletEnabled val="1"/>
        </dgm:presLayoutVars>
      </dgm:prSet>
      <dgm:spPr/>
    </dgm:pt>
    <dgm:pt modelId="{F0A3CAAC-6108-4B91-AD81-89AEAEFC1865}" type="pres">
      <dgm:prSet presAssocID="{487B0F83-2839-4613-A6D1-9D6CDA0A7048}" presName="FourNodes_2" presStyleLbl="node1" presStyleIdx="1" presStyleCnt="4">
        <dgm:presLayoutVars>
          <dgm:bulletEnabled val="1"/>
        </dgm:presLayoutVars>
      </dgm:prSet>
      <dgm:spPr/>
    </dgm:pt>
    <dgm:pt modelId="{03EF6F77-EE9F-48B9-A3A5-C471143E78C0}" type="pres">
      <dgm:prSet presAssocID="{487B0F83-2839-4613-A6D1-9D6CDA0A7048}" presName="FourNodes_3" presStyleLbl="node1" presStyleIdx="2" presStyleCnt="4">
        <dgm:presLayoutVars>
          <dgm:bulletEnabled val="1"/>
        </dgm:presLayoutVars>
      </dgm:prSet>
      <dgm:spPr/>
    </dgm:pt>
    <dgm:pt modelId="{0909E48C-65F8-4336-9907-28A2CEE1F3BA}" type="pres">
      <dgm:prSet presAssocID="{487B0F83-2839-4613-A6D1-9D6CDA0A7048}" presName="FourNodes_4" presStyleLbl="node1" presStyleIdx="3" presStyleCnt="4">
        <dgm:presLayoutVars>
          <dgm:bulletEnabled val="1"/>
        </dgm:presLayoutVars>
      </dgm:prSet>
      <dgm:spPr/>
    </dgm:pt>
    <dgm:pt modelId="{8E6274C1-445F-4549-9625-B1925203871A}" type="pres">
      <dgm:prSet presAssocID="{487B0F83-2839-4613-A6D1-9D6CDA0A7048}" presName="FourConn_1-2" presStyleLbl="fgAccFollowNode1" presStyleIdx="0" presStyleCnt="3">
        <dgm:presLayoutVars>
          <dgm:bulletEnabled val="1"/>
        </dgm:presLayoutVars>
      </dgm:prSet>
      <dgm:spPr/>
    </dgm:pt>
    <dgm:pt modelId="{974AC427-332D-4266-A92A-633329155295}" type="pres">
      <dgm:prSet presAssocID="{487B0F83-2839-4613-A6D1-9D6CDA0A7048}" presName="FourConn_2-3" presStyleLbl="fgAccFollowNode1" presStyleIdx="1" presStyleCnt="3">
        <dgm:presLayoutVars>
          <dgm:bulletEnabled val="1"/>
        </dgm:presLayoutVars>
      </dgm:prSet>
      <dgm:spPr/>
    </dgm:pt>
    <dgm:pt modelId="{EFE1AC5A-F217-4BD3-946B-341EC300FBFD}" type="pres">
      <dgm:prSet presAssocID="{487B0F83-2839-4613-A6D1-9D6CDA0A7048}" presName="FourConn_3-4" presStyleLbl="fgAccFollowNode1" presStyleIdx="2" presStyleCnt="3">
        <dgm:presLayoutVars>
          <dgm:bulletEnabled val="1"/>
        </dgm:presLayoutVars>
      </dgm:prSet>
      <dgm:spPr/>
    </dgm:pt>
    <dgm:pt modelId="{1E00FB22-B6DC-4BCD-B882-B6C7A7F97FA2}" type="pres">
      <dgm:prSet presAssocID="{487B0F83-2839-4613-A6D1-9D6CDA0A7048}" presName="FourNodes_1_text" presStyleLbl="node1" presStyleIdx="3" presStyleCnt="4">
        <dgm:presLayoutVars>
          <dgm:bulletEnabled val="1"/>
        </dgm:presLayoutVars>
      </dgm:prSet>
      <dgm:spPr/>
    </dgm:pt>
    <dgm:pt modelId="{12290490-2353-4C81-87B1-5A89EF73A189}" type="pres">
      <dgm:prSet presAssocID="{487B0F83-2839-4613-A6D1-9D6CDA0A7048}" presName="FourNodes_2_text" presStyleLbl="node1" presStyleIdx="3" presStyleCnt="4">
        <dgm:presLayoutVars>
          <dgm:bulletEnabled val="1"/>
        </dgm:presLayoutVars>
      </dgm:prSet>
      <dgm:spPr/>
    </dgm:pt>
    <dgm:pt modelId="{7F997D32-594E-45D9-AFF4-E3EF7434F364}" type="pres">
      <dgm:prSet presAssocID="{487B0F83-2839-4613-A6D1-9D6CDA0A7048}" presName="FourNodes_3_text" presStyleLbl="node1" presStyleIdx="3" presStyleCnt="4">
        <dgm:presLayoutVars>
          <dgm:bulletEnabled val="1"/>
        </dgm:presLayoutVars>
      </dgm:prSet>
      <dgm:spPr/>
    </dgm:pt>
    <dgm:pt modelId="{94F59475-20C1-4DDD-A7FF-5623E526A365}" type="pres">
      <dgm:prSet presAssocID="{487B0F83-2839-4613-A6D1-9D6CDA0A704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E5DF013-8FBD-41C5-94B5-275CCA3BBF19}" srcId="{487B0F83-2839-4613-A6D1-9D6CDA0A7048}" destId="{3C4ADF10-9D45-434D-B516-7FD8B48239EE}" srcOrd="1" destOrd="0" parTransId="{B59FDA73-18FD-41F8-8437-BFBF64211D00}" sibTransId="{7B65D6C9-D82D-425D-8B12-2E607CE28A02}"/>
    <dgm:cxn modelId="{3A700015-3CDD-4AA7-A3E6-FEBDECD55CB0}" type="presOf" srcId="{7B65D6C9-D82D-425D-8B12-2E607CE28A02}" destId="{974AC427-332D-4266-A92A-633329155295}" srcOrd="0" destOrd="0" presId="urn:microsoft.com/office/officeart/2005/8/layout/vProcess5"/>
    <dgm:cxn modelId="{713A7C16-90D8-426E-B6FD-E14CDC1624BD}" type="presOf" srcId="{487B0F83-2839-4613-A6D1-9D6CDA0A7048}" destId="{D2C64455-0B16-48C9-BEEB-7ED5954A7836}" srcOrd="0" destOrd="0" presId="urn:microsoft.com/office/officeart/2005/8/layout/vProcess5"/>
    <dgm:cxn modelId="{9660A234-DA69-474B-8BF9-DC0116CEEA70}" type="presOf" srcId="{6CFCC249-47D0-4B3C-8163-C621CC7C32F7}" destId="{94F59475-20C1-4DDD-A7FF-5623E526A365}" srcOrd="1" destOrd="0" presId="urn:microsoft.com/office/officeart/2005/8/layout/vProcess5"/>
    <dgm:cxn modelId="{C252C940-0DE7-4868-8B15-914DC78823EA}" srcId="{487B0F83-2839-4613-A6D1-9D6CDA0A7048}" destId="{11CC59C8-93C6-4013-9CD8-18E792D03112}" srcOrd="2" destOrd="0" parTransId="{F3709FD1-DBA1-46E0-ABB7-F82A5A63D535}" sibTransId="{59D415BB-63F6-4B8B-AEED-CC7568E53668}"/>
    <dgm:cxn modelId="{85FD096F-399D-4A1B-9CB3-316D35B8AA97}" type="presOf" srcId="{6CFCC249-47D0-4B3C-8163-C621CC7C32F7}" destId="{0909E48C-65F8-4336-9907-28A2CEE1F3BA}" srcOrd="0" destOrd="0" presId="urn:microsoft.com/office/officeart/2005/8/layout/vProcess5"/>
    <dgm:cxn modelId="{BCE52F74-A245-4E6F-BA7B-6AE22D1C68F6}" type="presOf" srcId="{3C4ADF10-9D45-434D-B516-7FD8B48239EE}" destId="{F0A3CAAC-6108-4B91-AD81-89AEAEFC1865}" srcOrd="0" destOrd="0" presId="urn:microsoft.com/office/officeart/2005/8/layout/vProcess5"/>
    <dgm:cxn modelId="{D703B985-5878-487F-B9ED-67595B487F65}" srcId="{487B0F83-2839-4613-A6D1-9D6CDA0A7048}" destId="{6CFCC249-47D0-4B3C-8163-C621CC7C32F7}" srcOrd="3" destOrd="0" parTransId="{72878B72-C29B-4869-BB3E-6D0DCB42E8C3}" sibTransId="{C0BDCE38-22EC-4584-AE52-5628ECF89148}"/>
    <dgm:cxn modelId="{CA4CFC85-E2C6-4B93-A6A7-D0FB7A7050CB}" type="presOf" srcId="{48C397A4-B35F-44DC-A36E-750770319957}" destId="{1E00FB22-B6DC-4BCD-B882-B6C7A7F97FA2}" srcOrd="1" destOrd="0" presId="urn:microsoft.com/office/officeart/2005/8/layout/vProcess5"/>
    <dgm:cxn modelId="{93F75DA6-F4C7-469B-861D-FD706AE197B9}" type="presOf" srcId="{3C4ADF10-9D45-434D-B516-7FD8B48239EE}" destId="{12290490-2353-4C81-87B1-5A89EF73A189}" srcOrd="1" destOrd="0" presId="urn:microsoft.com/office/officeart/2005/8/layout/vProcess5"/>
    <dgm:cxn modelId="{5B8139AE-2E08-43C6-B4B1-BDACFDC9DA48}" type="presOf" srcId="{11CC59C8-93C6-4013-9CD8-18E792D03112}" destId="{03EF6F77-EE9F-48B9-A3A5-C471143E78C0}" srcOrd="0" destOrd="0" presId="urn:microsoft.com/office/officeart/2005/8/layout/vProcess5"/>
    <dgm:cxn modelId="{EF360BAF-540D-437F-9DA1-ACD21CFF9E80}" srcId="{487B0F83-2839-4613-A6D1-9D6CDA0A7048}" destId="{48C397A4-B35F-44DC-A36E-750770319957}" srcOrd="0" destOrd="0" parTransId="{35B7C386-76D9-401B-B99D-CD63C9F47FAD}" sibTransId="{0E2726EF-C030-4B45-8EC0-5AD57A4797AD}"/>
    <dgm:cxn modelId="{573CE8AF-789D-4B5D-9EA6-91AFD5C4B59F}" type="presOf" srcId="{11CC59C8-93C6-4013-9CD8-18E792D03112}" destId="{7F997D32-594E-45D9-AFF4-E3EF7434F364}" srcOrd="1" destOrd="0" presId="urn:microsoft.com/office/officeart/2005/8/layout/vProcess5"/>
    <dgm:cxn modelId="{1ADAC9CB-E13D-4887-A08A-8B13101B8C68}" type="presOf" srcId="{48C397A4-B35F-44DC-A36E-750770319957}" destId="{0650E093-9094-454A-9EA9-14FD6AAC8EC1}" srcOrd="0" destOrd="0" presId="urn:microsoft.com/office/officeart/2005/8/layout/vProcess5"/>
    <dgm:cxn modelId="{F2C362CD-466F-42DC-BCFF-1DC3E63D56B4}" type="presOf" srcId="{0E2726EF-C030-4B45-8EC0-5AD57A4797AD}" destId="{8E6274C1-445F-4549-9625-B1925203871A}" srcOrd="0" destOrd="0" presId="urn:microsoft.com/office/officeart/2005/8/layout/vProcess5"/>
    <dgm:cxn modelId="{259C3BFD-6BAF-4149-AF01-112676E591BA}" type="presOf" srcId="{59D415BB-63F6-4B8B-AEED-CC7568E53668}" destId="{EFE1AC5A-F217-4BD3-946B-341EC300FBFD}" srcOrd="0" destOrd="0" presId="urn:microsoft.com/office/officeart/2005/8/layout/vProcess5"/>
    <dgm:cxn modelId="{93E250D8-0CCA-4EC0-B9EC-01BB84A231A0}" type="presParOf" srcId="{D2C64455-0B16-48C9-BEEB-7ED5954A7836}" destId="{F1BBD27E-A20B-4761-B585-CEBDDC501B18}" srcOrd="0" destOrd="0" presId="urn:microsoft.com/office/officeart/2005/8/layout/vProcess5"/>
    <dgm:cxn modelId="{1A3B8BBD-FDED-4D42-BD72-029C5A9940D4}" type="presParOf" srcId="{D2C64455-0B16-48C9-BEEB-7ED5954A7836}" destId="{0650E093-9094-454A-9EA9-14FD6AAC8EC1}" srcOrd="1" destOrd="0" presId="urn:microsoft.com/office/officeart/2005/8/layout/vProcess5"/>
    <dgm:cxn modelId="{C3425332-500C-4832-9FB4-FAA8756123BF}" type="presParOf" srcId="{D2C64455-0B16-48C9-BEEB-7ED5954A7836}" destId="{F0A3CAAC-6108-4B91-AD81-89AEAEFC1865}" srcOrd="2" destOrd="0" presId="urn:microsoft.com/office/officeart/2005/8/layout/vProcess5"/>
    <dgm:cxn modelId="{3CE0A0DE-E0D2-4053-B580-84AD6DAC956B}" type="presParOf" srcId="{D2C64455-0B16-48C9-BEEB-7ED5954A7836}" destId="{03EF6F77-EE9F-48B9-A3A5-C471143E78C0}" srcOrd="3" destOrd="0" presId="urn:microsoft.com/office/officeart/2005/8/layout/vProcess5"/>
    <dgm:cxn modelId="{4CB0F094-C426-45B8-BB9F-FD5DDC3AF9E1}" type="presParOf" srcId="{D2C64455-0B16-48C9-BEEB-7ED5954A7836}" destId="{0909E48C-65F8-4336-9907-28A2CEE1F3BA}" srcOrd="4" destOrd="0" presId="urn:microsoft.com/office/officeart/2005/8/layout/vProcess5"/>
    <dgm:cxn modelId="{621C478F-8EB1-4DA5-887D-37EEC2CFC41B}" type="presParOf" srcId="{D2C64455-0B16-48C9-BEEB-7ED5954A7836}" destId="{8E6274C1-445F-4549-9625-B1925203871A}" srcOrd="5" destOrd="0" presId="urn:microsoft.com/office/officeart/2005/8/layout/vProcess5"/>
    <dgm:cxn modelId="{80F78054-52A4-4CE6-AFCA-CA45493EBA0C}" type="presParOf" srcId="{D2C64455-0B16-48C9-BEEB-7ED5954A7836}" destId="{974AC427-332D-4266-A92A-633329155295}" srcOrd="6" destOrd="0" presId="urn:microsoft.com/office/officeart/2005/8/layout/vProcess5"/>
    <dgm:cxn modelId="{B0454F12-E7A1-4C2E-89C0-7080F99B4074}" type="presParOf" srcId="{D2C64455-0B16-48C9-BEEB-7ED5954A7836}" destId="{EFE1AC5A-F217-4BD3-946B-341EC300FBFD}" srcOrd="7" destOrd="0" presId="urn:microsoft.com/office/officeart/2005/8/layout/vProcess5"/>
    <dgm:cxn modelId="{6C980297-B036-4DD4-A94F-1D90E444E2C6}" type="presParOf" srcId="{D2C64455-0B16-48C9-BEEB-7ED5954A7836}" destId="{1E00FB22-B6DC-4BCD-B882-B6C7A7F97FA2}" srcOrd="8" destOrd="0" presId="urn:microsoft.com/office/officeart/2005/8/layout/vProcess5"/>
    <dgm:cxn modelId="{E15F56A6-1384-4150-9ED9-6387D81677D9}" type="presParOf" srcId="{D2C64455-0B16-48C9-BEEB-7ED5954A7836}" destId="{12290490-2353-4C81-87B1-5A89EF73A189}" srcOrd="9" destOrd="0" presId="urn:microsoft.com/office/officeart/2005/8/layout/vProcess5"/>
    <dgm:cxn modelId="{63AF03D9-8D23-4C0E-8972-9013D0CA99B9}" type="presParOf" srcId="{D2C64455-0B16-48C9-BEEB-7ED5954A7836}" destId="{7F997D32-594E-45D9-AFF4-E3EF7434F364}" srcOrd="10" destOrd="0" presId="urn:microsoft.com/office/officeart/2005/8/layout/vProcess5"/>
    <dgm:cxn modelId="{2A814766-3E48-4C00-A8AC-B82473844942}" type="presParOf" srcId="{D2C64455-0B16-48C9-BEEB-7ED5954A7836}" destId="{94F59475-20C1-4DDD-A7FF-5623E526A36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7B0F83-2839-4613-A6D1-9D6CDA0A7048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48C397A4-B35F-44DC-A36E-750770319957}">
      <dgm:prSet custT="1"/>
      <dgm:spPr/>
      <dgm:t>
        <a:bodyPr/>
        <a:lstStyle/>
        <a:p>
          <a:r>
            <a:rPr lang="pt-BR" sz="1900" dirty="0"/>
            <a:t>SUPERAÇÃO DAS DESIGUALDES NO ACESSO À  PARTICIPAÇÃO  DA POPULAÇÃO (Transporte, alimentação, linguagem utilizada nas comunicações).</a:t>
          </a:r>
        </a:p>
      </dgm:t>
    </dgm:pt>
    <dgm:pt modelId="{35B7C386-76D9-401B-B99D-CD63C9F47FAD}" type="parTrans" cxnId="{EF360BAF-540D-437F-9DA1-ACD21CFF9E80}">
      <dgm:prSet/>
      <dgm:spPr/>
      <dgm:t>
        <a:bodyPr/>
        <a:lstStyle/>
        <a:p>
          <a:endParaRPr lang="pt-BR"/>
        </a:p>
      </dgm:t>
    </dgm:pt>
    <dgm:pt modelId="{0E2726EF-C030-4B45-8EC0-5AD57A4797AD}" type="sibTrans" cxnId="{EF360BAF-540D-437F-9DA1-ACD21CFF9E80}">
      <dgm:prSet/>
      <dgm:spPr/>
      <dgm:t>
        <a:bodyPr/>
        <a:lstStyle/>
        <a:p>
          <a:endParaRPr lang="pt-BR"/>
        </a:p>
      </dgm:t>
    </dgm:pt>
    <dgm:pt modelId="{11CC59C8-93C6-4013-9CD8-18E792D03112}">
      <dgm:prSet phldrT="[Texto]"/>
      <dgm:spPr/>
      <dgm:t>
        <a:bodyPr/>
        <a:lstStyle/>
        <a:p>
          <a:r>
            <a:rPr lang="pt-BR" dirty="0"/>
            <a:t>Financiamento das ações do CMAS</a:t>
          </a:r>
        </a:p>
      </dgm:t>
    </dgm:pt>
    <dgm:pt modelId="{F3709FD1-DBA1-46E0-ABB7-F82A5A63D535}" type="parTrans" cxnId="{C252C940-0DE7-4868-8B15-914DC78823EA}">
      <dgm:prSet/>
      <dgm:spPr/>
      <dgm:t>
        <a:bodyPr/>
        <a:lstStyle/>
        <a:p>
          <a:endParaRPr lang="pt-BR"/>
        </a:p>
      </dgm:t>
    </dgm:pt>
    <dgm:pt modelId="{59D415BB-63F6-4B8B-AEED-CC7568E53668}" type="sibTrans" cxnId="{C252C940-0DE7-4868-8B15-914DC78823EA}">
      <dgm:prSet/>
      <dgm:spPr/>
      <dgm:t>
        <a:bodyPr/>
        <a:lstStyle/>
        <a:p>
          <a:endParaRPr lang="pt-BR"/>
        </a:p>
      </dgm:t>
    </dgm:pt>
    <dgm:pt modelId="{F6436210-777E-4727-AA97-14EA69A9681A}">
      <dgm:prSet/>
      <dgm:spPr/>
      <dgm:t>
        <a:bodyPr/>
        <a:lstStyle/>
        <a:p>
          <a:r>
            <a:rPr lang="pt-BR" dirty="0"/>
            <a:t>Reconhecimento da importância do CMAS pela população</a:t>
          </a:r>
        </a:p>
      </dgm:t>
    </dgm:pt>
    <dgm:pt modelId="{1CEB1120-8EB0-47BA-B3C2-D800E6D2DAE4}" type="parTrans" cxnId="{32D4EE65-F5AB-4151-83B0-6CCA8D47AED5}">
      <dgm:prSet/>
      <dgm:spPr/>
      <dgm:t>
        <a:bodyPr/>
        <a:lstStyle/>
        <a:p>
          <a:endParaRPr lang="pt-BR"/>
        </a:p>
      </dgm:t>
    </dgm:pt>
    <dgm:pt modelId="{60592C2A-4F24-43D5-9253-A3C275AFCC7C}" type="sibTrans" cxnId="{32D4EE65-F5AB-4151-83B0-6CCA8D47AED5}">
      <dgm:prSet/>
      <dgm:spPr/>
      <dgm:t>
        <a:bodyPr/>
        <a:lstStyle/>
        <a:p>
          <a:endParaRPr lang="pt-BR"/>
        </a:p>
      </dgm:t>
    </dgm:pt>
    <dgm:pt modelId="{453741B7-FAF7-4192-B262-B5FE725D10E6}">
      <dgm:prSet custT="1"/>
      <dgm:spPr/>
      <dgm:t>
        <a:bodyPr/>
        <a:lstStyle/>
        <a:p>
          <a:r>
            <a:rPr lang="pt-BR" sz="1900" dirty="0"/>
            <a:t>FORTALECIMENTO DA INTERLOCUÇÃO ENTRE OS DIVERSOS CONSELHOS DE POLÍTICAS PÚBLICAS.</a:t>
          </a:r>
        </a:p>
      </dgm:t>
    </dgm:pt>
    <dgm:pt modelId="{BAE39E39-91A8-4046-8847-14F505217741}" type="parTrans" cxnId="{6ADE1149-57A7-4092-8CE0-B55B1BDD4AF4}">
      <dgm:prSet/>
      <dgm:spPr/>
      <dgm:t>
        <a:bodyPr/>
        <a:lstStyle/>
        <a:p>
          <a:endParaRPr lang="pt-BR"/>
        </a:p>
      </dgm:t>
    </dgm:pt>
    <dgm:pt modelId="{38D89EA5-7812-4AD5-B42A-7EE900236126}" type="sibTrans" cxnId="{6ADE1149-57A7-4092-8CE0-B55B1BDD4AF4}">
      <dgm:prSet/>
      <dgm:spPr/>
      <dgm:t>
        <a:bodyPr/>
        <a:lstStyle/>
        <a:p>
          <a:endParaRPr lang="pt-BR"/>
        </a:p>
      </dgm:t>
    </dgm:pt>
    <dgm:pt modelId="{D2C64455-0B16-48C9-BEEB-7ED5954A7836}" type="pres">
      <dgm:prSet presAssocID="{487B0F83-2839-4613-A6D1-9D6CDA0A7048}" presName="outerComposite" presStyleCnt="0">
        <dgm:presLayoutVars>
          <dgm:chMax val="5"/>
          <dgm:dir/>
          <dgm:resizeHandles val="exact"/>
        </dgm:presLayoutVars>
      </dgm:prSet>
      <dgm:spPr/>
    </dgm:pt>
    <dgm:pt modelId="{F1BBD27E-A20B-4761-B585-CEBDDC501B18}" type="pres">
      <dgm:prSet presAssocID="{487B0F83-2839-4613-A6D1-9D6CDA0A7048}" presName="dummyMaxCanvas" presStyleCnt="0">
        <dgm:presLayoutVars/>
      </dgm:prSet>
      <dgm:spPr/>
    </dgm:pt>
    <dgm:pt modelId="{120CBEC1-1E8D-4C76-AFF1-28303D8FF7A4}" type="pres">
      <dgm:prSet presAssocID="{487B0F83-2839-4613-A6D1-9D6CDA0A7048}" presName="FourNodes_1" presStyleLbl="node1" presStyleIdx="0" presStyleCnt="4">
        <dgm:presLayoutVars>
          <dgm:bulletEnabled val="1"/>
        </dgm:presLayoutVars>
      </dgm:prSet>
      <dgm:spPr/>
    </dgm:pt>
    <dgm:pt modelId="{C30FF524-F736-4B03-ABD5-486D42E0BB37}" type="pres">
      <dgm:prSet presAssocID="{487B0F83-2839-4613-A6D1-9D6CDA0A7048}" presName="FourNodes_2" presStyleLbl="node1" presStyleIdx="1" presStyleCnt="4">
        <dgm:presLayoutVars>
          <dgm:bulletEnabled val="1"/>
        </dgm:presLayoutVars>
      </dgm:prSet>
      <dgm:spPr/>
    </dgm:pt>
    <dgm:pt modelId="{421FD82B-7F82-467B-BFF2-426C62C11434}" type="pres">
      <dgm:prSet presAssocID="{487B0F83-2839-4613-A6D1-9D6CDA0A7048}" presName="FourNodes_3" presStyleLbl="node1" presStyleIdx="2" presStyleCnt="4">
        <dgm:presLayoutVars>
          <dgm:bulletEnabled val="1"/>
        </dgm:presLayoutVars>
      </dgm:prSet>
      <dgm:spPr/>
    </dgm:pt>
    <dgm:pt modelId="{1261C556-9A80-4923-A7DD-33859C60EC34}" type="pres">
      <dgm:prSet presAssocID="{487B0F83-2839-4613-A6D1-9D6CDA0A7048}" presName="FourNodes_4" presStyleLbl="node1" presStyleIdx="3" presStyleCnt="4">
        <dgm:presLayoutVars>
          <dgm:bulletEnabled val="1"/>
        </dgm:presLayoutVars>
      </dgm:prSet>
      <dgm:spPr/>
    </dgm:pt>
    <dgm:pt modelId="{CDD7E3FF-9CFA-494C-90D2-33C542537858}" type="pres">
      <dgm:prSet presAssocID="{487B0F83-2839-4613-A6D1-9D6CDA0A7048}" presName="FourConn_1-2" presStyleLbl="fgAccFollowNode1" presStyleIdx="0" presStyleCnt="3">
        <dgm:presLayoutVars>
          <dgm:bulletEnabled val="1"/>
        </dgm:presLayoutVars>
      </dgm:prSet>
      <dgm:spPr/>
    </dgm:pt>
    <dgm:pt modelId="{87294031-3B39-4B65-9B78-81322DEDDC28}" type="pres">
      <dgm:prSet presAssocID="{487B0F83-2839-4613-A6D1-9D6CDA0A7048}" presName="FourConn_2-3" presStyleLbl="fgAccFollowNode1" presStyleIdx="1" presStyleCnt="3">
        <dgm:presLayoutVars>
          <dgm:bulletEnabled val="1"/>
        </dgm:presLayoutVars>
      </dgm:prSet>
      <dgm:spPr/>
    </dgm:pt>
    <dgm:pt modelId="{08EAD451-48E4-49CB-847A-13DBC8956E41}" type="pres">
      <dgm:prSet presAssocID="{487B0F83-2839-4613-A6D1-9D6CDA0A7048}" presName="FourConn_3-4" presStyleLbl="fgAccFollowNode1" presStyleIdx="2" presStyleCnt="3">
        <dgm:presLayoutVars>
          <dgm:bulletEnabled val="1"/>
        </dgm:presLayoutVars>
      </dgm:prSet>
      <dgm:spPr/>
    </dgm:pt>
    <dgm:pt modelId="{D8150337-1B9C-4155-A288-6B38E6B1ED76}" type="pres">
      <dgm:prSet presAssocID="{487B0F83-2839-4613-A6D1-9D6CDA0A7048}" presName="FourNodes_1_text" presStyleLbl="node1" presStyleIdx="3" presStyleCnt="4">
        <dgm:presLayoutVars>
          <dgm:bulletEnabled val="1"/>
        </dgm:presLayoutVars>
      </dgm:prSet>
      <dgm:spPr/>
    </dgm:pt>
    <dgm:pt modelId="{B1B93A13-C5D7-4D8C-9CDB-D271784ECE13}" type="pres">
      <dgm:prSet presAssocID="{487B0F83-2839-4613-A6D1-9D6CDA0A7048}" presName="FourNodes_2_text" presStyleLbl="node1" presStyleIdx="3" presStyleCnt="4">
        <dgm:presLayoutVars>
          <dgm:bulletEnabled val="1"/>
        </dgm:presLayoutVars>
      </dgm:prSet>
      <dgm:spPr/>
    </dgm:pt>
    <dgm:pt modelId="{4A77916A-0FDD-4F4B-A21A-D31C8621C79E}" type="pres">
      <dgm:prSet presAssocID="{487B0F83-2839-4613-A6D1-9D6CDA0A7048}" presName="FourNodes_3_text" presStyleLbl="node1" presStyleIdx="3" presStyleCnt="4">
        <dgm:presLayoutVars>
          <dgm:bulletEnabled val="1"/>
        </dgm:presLayoutVars>
      </dgm:prSet>
      <dgm:spPr/>
    </dgm:pt>
    <dgm:pt modelId="{7638B23E-F258-4371-9ED2-CED0DDF7A603}" type="pres">
      <dgm:prSet presAssocID="{487B0F83-2839-4613-A6D1-9D6CDA0A704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D595600-FEB1-4341-888D-D7210754BD28}" type="presOf" srcId="{11CC59C8-93C6-4013-9CD8-18E792D03112}" destId="{421FD82B-7F82-467B-BFF2-426C62C11434}" srcOrd="0" destOrd="0" presId="urn:microsoft.com/office/officeart/2005/8/layout/vProcess5"/>
    <dgm:cxn modelId="{713A7C16-90D8-426E-B6FD-E14CDC1624BD}" type="presOf" srcId="{487B0F83-2839-4613-A6D1-9D6CDA0A7048}" destId="{D2C64455-0B16-48C9-BEEB-7ED5954A7836}" srcOrd="0" destOrd="0" presId="urn:microsoft.com/office/officeart/2005/8/layout/vProcess5"/>
    <dgm:cxn modelId="{C252C940-0DE7-4868-8B15-914DC78823EA}" srcId="{487B0F83-2839-4613-A6D1-9D6CDA0A7048}" destId="{11CC59C8-93C6-4013-9CD8-18E792D03112}" srcOrd="2" destOrd="0" parTransId="{F3709FD1-DBA1-46E0-ABB7-F82A5A63D535}" sibTransId="{59D415BB-63F6-4B8B-AEED-CC7568E53668}"/>
    <dgm:cxn modelId="{A4FABE63-1DA1-4230-87AF-8AC56B77FEAB}" type="presOf" srcId="{48C397A4-B35F-44DC-A36E-750770319957}" destId="{D8150337-1B9C-4155-A288-6B38E6B1ED76}" srcOrd="1" destOrd="0" presId="urn:microsoft.com/office/officeart/2005/8/layout/vProcess5"/>
    <dgm:cxn modelId="{4C059044-4D5D-42A3-B07B-016F771E3408}" type="presOf" srcId="{0E2726EF-C030-4B45-8EC0-5AD57A4797AD}" destId="{CDD7E3FF-9CFA-494C-90D2-33C542537858}" srcOrd="0" destOrd="0" presId="urn:microsoft.com/office/officeart/2005/8/layout/vProcess5"/>
    <dgm:cxn modelId="{32D4EE65-F5AB-4151-83B0-6CCA8D47AED5}" srcId="{487B0F83-2839-4613-A6D1-9D6CDA0A7048}" destId="{F6436210-777E-4727-AA97-14EA69A9681A}" srcOrd="3" destOrd="0" parTransId="{1CEB1120-8EB0-47BA-B3C2-D800E6D2DAE4}" sibTransId="{60592C2A-4F24-43D5-9253-A3C275AFCC7C}"/>
    <dgm:cxn modelId="{6ADE1149-57A7-4092-8CE0-B55B1BDD4AF4}" srcId="{487B0F83-2839-4613-A6D1-9D6CDA0A7048}" destId="{453741B7-FAF7-4192-B262-B5FE725D10E6}" srcOrd="1" destOrd="0" parTransId="{BAE39E39-91A8-4046-8847-14F505217741}" sibTransId="{38D89EA5-7812-4AD5-B42A-7EE900236126}"/>
    <dgm:cxn modelId="{46B3547B-BFCB-4F5C-8355-030844439F1B}" type="presOf" srcId="{59D415BB-63F6-4B8B-AEED-CC7568E53668}" destId="{08EAD451-48E4-49CB-847A-13DBC8956E41}" srcOrd="0" destOrd="0" presId="urn:microsoft.com/office/officeart/2005/8/layout/vProcess5"/>
    <dgm:cxn modelId="{BF5A1599-40D3-48F0-8DA4-F63228C3C913}" type="presOf" srcId="{453741B7-FAF7-4192-B262-B5FE725D10E6}" destId="{C30FF524-F736-4B03-ABD5-486D42E0BB37}" srcOrd="0" destOrd="0" presId="urn:microsoft.com/office/officeart/2005/8/layout/vProcess5"/>
    <dgm:cxn modelId="{0354F19E-1547-4A3B-B8C2-2A4BF10BA07F}" type="presOf" srcId="{38D89EA5-7812-4AD5-B42A-7EE900236126}" destId="{87294031-3B39-4B65-9B78-81322DEDDC28}" srcOrd="0" destOrd="0" presId="urn:microsoft.com/office/officeart/2005/8/layout/vProcess5"/>
    <dgm:cxn modelId="{300E409F-64CB-4A45-948E-9A21AEB5E6BD}" type="presOf" srcId="{11CC59C8-93C6-4013-9CD8-18E792D03112}" destId="{4A77916A-0FDD-4F4B-A21A-D31C8621C79E}" srcOrd="1" destOrd="0" presId="urn:microsoft.com/office/officeart/2005/8/layout/vProcess5"/>
    <dgm:cxn modelId="{9CB0D79F-2917-44FD-9C97-BF92AA28481B}" type="presOf" srcId="{F6436210-777E-4727-AA97-14EA69A9681A}" destId="{7638B23E-F258-4371-9ED2-CED0DDF7A603}" srcOrd="1" destOrd="0" presId="urn:microsoft.com/office/officeart/2005/8/layout/vProcess5"/>
    <dgm:cxn modelId="{EF360BAF-540D-437F-9DA1-ACD21CFF9E80}" srcId="{487B0F83-2839-4613-A6D1-9D6CDA0A7048}" destId="{48C397A4-B35F-44DC-A36E-750770319957}" srcOrd="0" destOrd="0" parTransId="{35B7C386-76D9-401B-B99D-CD63C9F47FAD}" sibTransId="{0E2726EF-C030-4B45-8EC0-5AD57A4797AD}"/>
    <dgm:cxn modelId="{663F44C1-86E2-4065-88C7-FF7E456279E8}" type="presOf" srcId="{453741B7-FAF7-4192-B262-B5FE725D10E6}" destId="{B1B93A13-C5D7-4D8C-9CDB-D271784ECE13}" srcOrd="1" destOrd="0" presId="urn:microsoft.com/office/officeart/2005/8/layout/vProcess5"/>
    <dgm:cxn modelId="{2FB9E3F0-14F6-4D9A-89F4-307DF5C4A1C1}" type="presOf" srcId="{48C397A4-B35F-44DC-A36E-750770319957}" destId="{120CBEC1-1E8D-4C76-AFF1-28303D8FF7A4}" srcOrd="0" destOrd="0" presId="urn:microsoft.com/office/officeart/2005/8/layout/vProcess5"/>
    <dgm:cxn modelId="{981919FA-5A73-4140-A190-0C08E82F4A7F}" type="presOf" srcId="{F6436210-777E-4727-AA97-14EA69A9681A}" destId="{1261C556-9A80-4923-A7DD-33859C60EC34}" srcOrd="0" destOrd="0" presId="urn:microsoft.com/office/officeart/2005/8/layout/vProcess5"/>
    <dgm:cxn modelId="{93E250D8-0CCA-4EC0-B9EC-01BB84A231A0}" type="presParOf" srcId="{D2C64455-0B16-48C9-BEEB-7ED5954A7836}" destId="{F1BBD27E-A20B-4761-B585-CEBDDC501B18}" srcOrd="0" destOrd="0" presId="urn:microsoft.com/office/officeart/2005/8/layout/vProcess5"/>
    <dgm:cxn modelId="{47E35433-BC02-442F-AB55-98FDB389C3DE}" type="presParOf" srcId="{D2C64455-0B16-48C9-BEEB-7ED5954A7836}" destId="{120CBEC1-1E8D-4C76-AFF1-28303D8FF7A4}" srcOrd="1" destOrd="0" presId="urn:microsoft.com/office/officeart/2005/8/layout/vProcess5"/>
    <dgm:cxn modelId="{01D10114-69CF-4B3D-9F07-EB9DBD8A6557}" type="presParOf" srcId="{D2C64455-0B16-48C9-BEEB-7ED5954A7836}" destId="{C30FF524-F736-4B03-ABD5-486D42E0BB37}" srcOrd="2" destOrd="0" presId="urn:microsoft.com/office/officeart/2005/8/layout/vProcess5"/>
    <dgm:cxn modelId="{F9A12C6F-9D46-47F9-A6E3-36B3F1132D03}" type="presParOf" srcId="{D2C64455-0B16-48C9-BEEB-7ED5954A7836}" destId="{421FD82B-7F82-467B-BFF2-426C62C11434}" srcOrd="3" destOrd="0" presId="urn:microsoft.com/office/officeart/2005/8/layout/vProcess5"/>
    <dgm:cxn modelId="{C77494EC-E4B0-42C1-868C-3937CF3B3E81}" type="presParOf" srcId="{D2C64455-0B16-48C9-BEEB-7ED5954A7836}" destId="{1261C556-9A80-4923-A7DD-33859C60EC34}" srcOrd="4" destOrd="0" presId="urn:microsoft.com/office/officeart/2005/8/layout/vProcess5"/>
    <dgm:cxn modelId="{9D22D527-5DC5-4E4F-BC0E-2C29463D0BC8}" type="presParOf" srcId="{D2C64455-0B16-48C9-BEEB-7ED5954A7836}" destId="{CDD7E3FF-9CFA-494C-90D2-33C542537858}" srcOrd="5" destOrd="0" presId="urn:microsoft.com/office/officeart/2005/8/layout/vProcess5"/>
    <dgm:cxn modelId="{CA728286-D8C8-45D9-88F6-1CDBC7C626FA}" type="presParOf" srcId="{D2C64455-0B16-48C9-BEEB-7ED5954A7836}" destId="{87294031-3B39-4B65-9B78-81322DEDDC28}" srcOrd="6" destOrd="0" presId="urn:microsoft.com/office/officeart/2005/8/layout/vProcess5"/>
    <dgm:cxn modelId="{D6726B26-B1E0-4E77-BA64-31D0E0C16074}" type="presParOf" srcId="{D2C64455-0B16-48C9-BEEB-7ED5954A7836}" destId="{08EAD451-48E4-49CB-847A-13DBC8956E41}" srcOrd="7" destOrd="0" presId="urn:microsoft.com/office/officeart/2005/8/layout/vProcess5"/>
    <dgm:cxn modelId="{F524190D-49B4-4E63-9113-CC8D186CCE6F}" type="presParOf" srcId="{D2C64455-0B16-48C9-BEEB-7ED5954A7836}" destId="{D8150337-1B9C-4155-A288-6B38E6B1ED76}" srcOrd="8" destOrd="0" presId="urn:microsoft.com/office/officeart/2005/8/layout/vProcess5"/>
    <dgm:cxn modelId="{C672ACE3-4D22-4C8C-93AC-A72EA854BA1D}" type="presParOf" srcId="{D2C64455-0B16-48C9-BEEB-7ED5954A7836}" destId="{B1B93A13-C5D7-4D8C-9CDB-D271784ECE13}" srcOrd="9" destOrd="0" presId="urn:microsoft.com/office/officeart/2005/8/layout/vProcess5"/>
    <dgm:cxn modelId="{9F8424BE-1DB1-4D7F-AE15-E93CCE722BCF}" type="presParOf" srcId="{D2C64455-0B16-48C9-BEEB-7ED5954A7836}" destId="{4A77916A-0FDD-4F4B-A21A-D31C8621C79E}" srcOrd="10" destOrd="0" presId="urn:microsoft.com/office/officeart/2005/8/layout/vProcess5"/>
    <dgm:cxn modelId="{5F17CD56-F0FB-482C-8CA8-B4CFB596B286}" type="presParOf" srcId="{D2C64455-0B16-48C9-BEEB-7ED5954A7836}" destId="{7638B23E-F258-4371-9ED2-CED0DDF7A60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A3D2B-BBAF-4C06-909F-EA34B78D242C}">
      <dsp:nvSpPr>
        <dsp:cNvPr id="0" name=""/>
        <dsp:cNvSpPr/>
      </dsp:nvSpPr>
      <dsp:spPr>
        <a:xfrm>
          <a:off x="0" y="493674"/>
          <a:ext cx="525588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634C0-10FD-415E-BD34-05CA19F3A206}">
      <dsp:nvSpPr>
        <dsp:cNvPr id="0" name=""/>
        <dsp:cNvSpPr/>
      </dsp:nvSpPr>
      <dsp:spPr>
        <a:xfrm>
          <a:off x="262794" y="287034"/>
          <a:ext cx="367911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62" tIns="0" rIns="1390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CONFERÊNCIAS</a:t>
          </a:r>
          <a:endParaRPr lang="en-US" sz="1400" kern="1200"/>
        </a:p>
      </dsp:txBody>
      <dsp:txXfrm>
        <a:off x="282969" y="307209"/>
        <a:ext cx="3638769" cy="372930"/>
      </dsp:txXfrm>
    </dsp:sp>
    <dsp:sp modelId="{E8287EE7-4EEE-494E-A028-9C074052183E}">
      <dsp:nvSpPr>
        <dsp:cNvPr id="0" name=""/>
        <dsp:cNvSpPr/>
      </dsp:nvSpPr>
      <dsp:spPr>
        <a:xfrm>
          <a:off x="0" y="1128714"/>
          <a:ext cx="525588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61EA3-F984-440D-89AF-52FE5CB38DEE}">
      <dsp:nvSpPr>
        <dsp:cNvPr id="0" name=""/>
        <dsp:cNvSpPr/>
      </dsp:nvSpPr>
      <dsp:spPr>
        <a:xfrm>
          <a:off x="262794" y="922074"/>
          <a:ext cx="367911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62" tIns="0" rIns="1390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CONSELHOS</a:t>
          </a:r>
          <a:endParaRPr lang="en-US" sz="1400" kern="1200"/>
        </a:p>
      </dsp:txBody>
      <dsp:txXfrm>
        <a:off x="282969" y="942249"/>
        <a:ext cx="3638769" cy="372930"/>
      </dsp:txXfrm>
    </dsp:sp>
    <dsp:sp modelId="{63C6AFD6-FB54-425C-AC5E-5339F8481C0E}">
      <dsp:nvSpPr>
        <dsp:cNvPr id="0" name=""/>
        <dsp:cNvSpPr/>
      </dsp:nvSpPr>
      <dsp:spPr>
        <a:xfrm>
          <a:off x="0" y="1763755"/>
          <a:ext cx="525588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F4DF6-37B5-4697-9295-07B6423FC4CA}">
      <dsp:nvSpPr>
        <dsp:cNvPr id="0" name=""/>
        <dsp:cNvSpPr/>
      </dsp:nvSpPr>
      <dsp:spPr>
        <a:xfrm>
          <a:off x="262794" y="1557115"/>
          <a:ext cx="367911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62" tIns="0" rIns="1390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AUDIÊNCIAS PÚBLICAS</a:t>
          </a:r>
        </a:p>
      </dsp:txBody>
      <dsp:txXfrm>
        <a:off x="282969" y="1577290"/>
        <a:ext cx="3638769" cy="372930"/>
      </dsp:txXfrm>
    </dsp:sp>
    <dsp:sp modelId="{6E16EF1E-5484-4B61-8B24-309B9474D47C}">
      <dsp:nvSpPr>
        <dsp:cNvPr id="0" name=""/>
        <dsp:cNvSpPr/>
      </dsp:nvSpPr>
      <dsp:spPr>
        <a:xfrm>
          <a:off x="0" y="2398795"/>
          <a:ext cx="525588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D128F-6613-4E3C-AF9B-276AFB2182C9}">
      <dsp:nvSpPr>
        <dsp:cNvPr id="0" name=""/>
        <dsp:cNvSpPr/>
      </dsp:nvSpPr>
      <dsp:spPr>
        <a:xfrm>
          <a:off x="262794" y="2192155"/>
          <a:ext cx="367911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62" tIns="0" rIns="1390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ORÇAMENTOS PARTICIPATIVOS</a:t>
          </a:r>
          <a:endParaRPr lang="en-US" sz="1400" kern="1200"/>
        </a:p>
      </dsp:txBody>
      <dsp:txXfrm>
        <a:off x="282969" y="2212330"/>
        <a:ext cx="3638769" cy="372930"/>
      </dsp:txXfrm>
    </dsp:sp>
    <dsp:sp modelId="{586B7D75-B840-4388-A260-A44A43737008}">
      <dsp:nvSpPr>
        <dsp:cNvPr id="0" name=""/>
        <dsp:cNvSpPr/>
      </dsp:nvSpPr>
      <dsp:spPr>
        <a:xfrm>
          <a:off x="0" y="3033835"/>
          <a:ext cx="525588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20B2B-A91E-458C-8399-BC4C7DB5D08D}">
      <dsp:nvSpPr>
        <dsp:cNvPr id="0" name=""/>
        <dsp:cNvSpPr/>
      </dsp:nvSpPr>
      <dsp:spPr>
        <a:xfrm>
          <a:off x="262794" y="2827194"/>
          <a:ext cx="367911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62" tIns="0" rIns="1390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GRUPOS DE TRABALHO</a:t>
          </a:r>
          <a:endParaRPr lang="en-US" sz="1400" kern="1200"/>
        </a:p>
      </dsp:txBody>
      <dsp:txXfrm>
        <a:off x="282969" y="2847369"/>
        <a:ext cx="3638769" cy="372930"/>
      </dsp:txXfrm>
    </dsp:sp>
    <dsp:sp modelId="{A4E3D419-8F00-4F6B-803B-448943389C30}">
      <dsp:nvSpPr>
        <dsp:cNvPr id="0" name=""/>
        <dsp:cNvSpPr/>
      </dsp:nvSpPr>
      <dsp:spPr>
        <a:xfrm>
          <a:off x="0" y="3668875"/>
          <a:ext cx="525588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6A82A-4D01-49EE-A069-FED7F175AFBA}">
      <dsp:nvSpPr>
        <dsp:cNvPr id="0" name=""/>
        <dsp:cNvSpPr/>
      </dsp:nvSpPr>
      <dsp:spPr>
        <a:xfrm>
          <a:off x="262794" y="3462235"/>
          <a:ext cx="367911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62" tIns="0" rIns="1390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ESPAÇOS/ ORGANIZAÇÕES AUTÔNOMAS</a:t>
          </a:r>
          <a:endParaRPr lang="en-US" sz="1400" kern="1200" dirty="0"/>
        </a:p>
      </dsp:txBody>
      <dsp:txXfrm>
        <a:off x="282969" y="3482410"/>
        <a:ext cx="3638769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C3529-267A-4E35-8A6C-4E5F2311AD9C}">
      <dsp:nvSpPr>
        <dsp:cNvPr id="0" name=""/>
        <dsp:cNvSpPr/>
      </dsp:nvSpPr>
      <dsp:spPr>
        <a:xfrm>
          <a:off x="-6379857" y="-975854"/>
          <a:ext cx="7593887" cy="7593887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868D6-F8ED-4AAD-B686-ED01B30AA441}">
      <dsp:nvSpPr>
        <dsp:cNvPr id="0" name=""/>
        <dsp:cNvSpPr/>
      </dsp:nvSpPr>
      <dsp:spPr>
        <a:xfrm>
          <a:off x="635315" y="433770"/>
          <a:ext cx="7412571" cy="86799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96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Conselho Nacional de Assistência Social - CNAS</a:t>
          </a:r>
        </a:p>
      </dsp:txBody>
      <dsp:txXfrm>
        <a:off x="635315" y="433770"/>
        <a:ext cx="7412571" cy="867992"/>
      </dsp:txXfrm>
    </dsp:sp>
    <dsp:sp modelId="{887B1DEA-ADC0-4F2A-80F0-7E1CE5482319}">
      <dsp:nvSpPr>
        <dsp:cNvPr id="0" name=""/>
        <dsp:cNvSpPr/>
      </dsp:nvSpPr>
      <dsp:spPr>
        <a:xfrm>
          <a:off x="92820" y="325271"/>
          <a:ext cx="1084990" cy="1084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FC1F8-D50A-4356-BAFB-4FEED5AAAC84}">
      <dsp:nvSpPr>
        <dsp:cNvPr id="0" name=""/>
        <dsp:cNvSpPr/>
      </dsp:nvSpPr>
      <dsp:spPr>
        <a:xfrm>
          <a:off x="1132956" y="1735985"/>
          <a:ext cx="6914931" cy="867992"/>
        </a:xfrm>
        <a:prstGeom prst="rect">
          <a:avLst/>
        </a:prstGeom>
        <a:solidFill>
          <a:schemeClr val="accent1">
            <a:shade val="50000"/>
            <a:hueOff val="294825"/>
            <a:satOff val="-30989"/>
            <a:lumOff val="267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96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Conselhos Estaduais de Assistência Social - CEAS</a:t>
          </a:r>
        </a:p>
      </dsp:txBody>
      <dsp:txXfrm>
        <a:off x="1132956" y="1735985"/>
        <a:ext cx="6914931" cy="867992"/>
      </dsp:txXfrm>
    </dsp:sp>
    <dsp:sp modelId="{91AE40B5-59A6-44F6-9D0D-6DA248CB3DB3}">
      <dsp:nvSpPr>
        <dsp:cNvPr id="0" name=""/>
        <dsp:cNvSpPr/>
      </dsp:nvSpPr>
      <dsp:spPr>
        <a:xfrm>
          <a:off x="590460" y="1627486"/>
          <a:ext cx="1084990" cy="1084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294825"/>
              <a:satOff val="-30989"/>
              <a:lumOff val="267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D7677-85A3-4DE3-8658-879B840E21DF}">
      <dsp:nvSpPr>
        <dsp:cNvPr id="0" name=""/>
        <dsp:cNvSpPr/>
      </dsp:nvSpPr>
      <dsp:spPr>
        <a:xfrm>
          <a:off x="1132956" y="3038200"/>
          <a:ext cx="6914931" cy="867992"/>
        </a:xfrm>
        <a:prstGeom prst="rect">
          <a:avLst/>
        </a:prstGeom>
        <a:solidFill>
          <a:schemeClr val="accent1">
            <a:shade val="50000"/>
            <a:hueOff val="589649"/>
            <a:satOff val="-61978"/>
            <a:lumOff val="534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96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Conselho de Assistência Social do Distrito Federal </a:t>
          </a:r>
        </a:p>
      </dsp:txBody>
      <dsp:txXfrm>
        <a:off x="1132956" y="3038200"/>
        <a:ext cx="6914931" cy="867992"/>
      </dsp:txXfrm>
    </dsp:sp>
    <dsp:sp modelId="{8810B072-CDEF-42E1-9881-CE8DA743AC98}">
      <dsp:nvSpPr>
        <dsp:cNvPr id="0" name=""/>
        <dsp:cNvSpPr/>
      </dsp:nvSpPr>
      <dsp:spPr>
        <a:xfrm>
          <a:off x="590460" y="2929700"/>
          <a:ext cx="1084990" cy="1084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589649"/>
              <a:satOff val="-61978"/>
              <a:lumOff val="534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8C2EB-F413-4E22-8B3B-808BBE42807D}">
      <dsp:nvSpPr>
        <dsp:cNvPr id="0" name=""/>
        <dsp:cNvSpPr/>
      </dsp:nvSpPr>
      <dsp:spPr>
        <a:xfrm>
          <a:off x="635315" y="4340414"/>
          <a:ext cx="7412571" cy="867992"/>
        </a:xfrm>
        <a:prstGeom prst="rect">
          <a:avLst/>
        </a:prstGeom>
        <a:solidFill>
          <a:schemeClr val="accent1">
            <a:shade val="50000"/>
            <a:hueOff val="294825"/>
            <a:satOff val="-30989"/>
            <a:lumOff val="267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96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Conselhos Municipais de Assistência Social - CMAS</a:t>
          </a:r>
        </a:p>
      </dsp:txBody>
      <dsp:txXfrm>
        <a:off x="635315" y="4340414"/>
        <a:ext cx="7412571" cy="867992"/>
      </dsp:txXfrm>
    </dsp:sp>
    <dsp:sp modelId="{9A7B1445-F45E-4C46-A0FB-7C2D92378A4E}">
      <dsp:nvSpPr>
        <dsp:cNvPr id="0" name=""/>
        <dsp:cNvSpPr/>
      </dsp:nvSpPr>
      <dsp:spPr>
        <a:xfrm>
          <a:off x="92820" y="4231915"/>
          <a:ext cx="1084990" cy="1084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294825"/>
              <a:satOff val="-30989"/>
              <a:lumOff val="267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0E093-9094-454A-9EA9-14FD6AAC8EC1}">
      <dsp:nvSpPr>
        <dsp:cNvPr id="0" name=""/>
        <dsp:cNvSpPr/>
      </dsp:nvSpPr>
      <dsp:spPr>
        <a:xfrm>
          <a:off x="0" y="0"/>
          <a:ext cx="7265181" cy="10119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CAPACITAÇÃO DOS CONSELHEIROS</a:t>
          </a:r>
        </a:p>
      </dsp:txBody>
      <dsp:txXfrm>
        <a:off x="29639" y="29639"/>
        <a:ext cx="6087703" cy="952667"/>
      </dsp:txXfrm>
    </dsp:sp>
    <dsp:sp modelId="{F0A3CAAC-6108-4B91-AD81-89AEAEFC1865}">
      <dsp:nvSpPr>
        <dsp:cNvPr id="0" name=""/>
        <dsp:cNvSpPr/>
      </dsp:nvSpPr>
      <dsp:spPr>
        <a:xfrm>
          <a:off x="608458" y="1195936"/>
          <a:ext cx="7265181" cy="10119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1866"/>
            <a:satOff val="-18964"/>
            <a:lumOff val="127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PARTICIPAÇÃO NAS REUNIÕES/ASSEMBLEIAS</a:t>
          </a:r>
        </a:p>
      </dsp:txBody>
      <dsp:txXfrm>
        <a:off x="638097" y="1225575"/>
        <a:ext cx="5939679" cy="952667"/>
      </dsp:txXfrm>
    </dsp:sp>
    <dsp:sp modelId="{03EF6F77-EE9F-48B9-A3A5-C471143E78C0}">
      <dsp:nvSpPr>
        <dsp:cNvPr id="0" name=""/>
        <dsp:cNvSpPr/>
      </dsp:nvSpPr>
      <dsp:spPr>
        <a:xfrm>
          <a:off x="1207836" y="2391872"/>
          <a:ext cx="7265181" cy="10119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63732"/>
            <a:satOff val="-37928"/>
            <a:lumOff val="25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SUPERAÇÃO  DE UMA CULTURA POLÍTICA AUTORITÁRIA, PREDOMINANTE NAS RELAÇÕES DE PODER NO BRASIL.</a:t>
          </a:r>
        </a:p>
      </dsp:txBody>
      <dsp:txXfrm>
        <a:off x="1237475" y="2421511"/>
        <a:ext cx="5948761" cy="952667"/>
      </dsp:txXfrm>
    </dsp:sp>
    <dsp:sp modelId="{0909E48C-65F8-4336-9907-28A2CEE1F3BA}">
      <dsp:nvSpPr>
        <dsp:cNvPr id="0" name=""/>
        <dsp:cNvSpPr/>
      </dsp:nvSpPr>
      <dsp:spPr>
        <a:xfrm>
          <a:off x="1816295" y="3587808"/>
          <a:ext cx="7265181" cy="10119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GARANTIR A REPRESENTATIVIDADE DA SOCIEDADE CIVIL, PRINCIPALMENTE A PARTICIPAÇÃO DOS CIDADÃOS USUÁRIOS.</a:t>
          </a:r>
        </a:p>
      </dsp:txBody>
      <dsp:txXfrm>
        <a:off x="1845934" y="3617447"/>
        <a:ext cx="5939679" cy="952667"/>
      </dsp:txXfrm>
    </dsp:sp>
    <dsp:sp modelId="{8E6274C1-445F-4549-9625-B1925203871A}">
      <dsp:nvSpPr>
        <dsp:cNvPr id="0" name=""/>
        <dsp:cNvSpPr/>
      </dsp:nvSpPr>
      <dsp:spPr>
        <a:xfrm>
          <a:off x="6607416" y="775058"/>
          <a:ext cx="657764" cy="6577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6755413" y="775058"/>
        <a:ext cx="361770" cy="494967"/>
      </dsp:txXfrm>
    </dsp:sp>
    <dsp:sp modelId="{974AC427-332D-4266-A92A-633329155295}">
      <dsp:nvSpPr>
        <dsp:cNvPr id="0" name=""/>
        <dsp:cNvSpPr/>
      </dsp:nvSpPr>
      <dsp:spPr>
        <a:xfrm>
          <a:off x="7215875" y="1970994"/>
          <a:ext cx="657764" cy="6577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7363872" y="1970994"/>
        <a:ext cx="361770" cy="494967"/>
      </dsp:txXfrm>
    </dsp:sp>
    <dsp:sp modelId="{EFE1AC5A-F217-4BD3-946B-341EC300FBFD}">
      <dsp:nvSpPr>
        <dsp:cNvPr id="0" name=""/>
        <dsp:cNvSpPr/>
      </dsp:nvSpPr>
      <dsp:spPr>
        <a:xfrm>
          <a:off x="7815253" y="3166930"/>
          <a:ext cx="657764" cy="6577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7963250" y="3166930"/>
        <a:ext cx="361770" cy="4949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CBEC1-1E8D-4C76-AFF1-28303D8FF7A4}">
      <dsp:nvSpPr>
        <dsp:cNvPr id="0" name=""/>
        <dsp:cNvSpPr/>
      </dsp:nvSpPr>
      <dsp:spPr>
        <a:xfrm>
          <a:off x="0" y="0"/>
          <a:ext cx="7265181" cy="10119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SUPERAÇÃO DAS DESIGUALDES NO ACESSO À  PARTICIPAÇÃO  DA POPULAÇÃO (Transporte, alimentação, linguagem utilizada nas comunicações).</a:t>
          </a:r>
        </a:p>
      </dsp:txBody>
      <dsp:txXfrm>
        <a:off x="29639" y="29639"/>
        <a:ext cx="6087703" cy="952667"/>
      </dsp:txXfrm>
    </dsp:sp>
    <dsp:sp modelId="{C30FF524-F736-4B03-ABD5-486D42E0BB37}">
      <dsp:nvSpPr>
        <dsp:cNvPr id="0" name=""/>
        <dsp:cNvSpPr/>
      </dsp:nvSpPr>
      <dsp:spPr>
        <a:xfrm>
          <a:off x="608458" y="1195936"/>
          <a:ext cx="7265181" cy="10119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1866"/>
            <a:satOff val="-18964"/>
            <a:lumOff val="127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FORTALECIMENTO DA INTERLOCUÇÃO ENTRE OS DIVERSOS CONSELHOS DE POLÍTICAS PÚBLICAS.</a:t>
          </a:r>
        </a:p>
      </dsp:txBody>
      <dsp:txXfrm>
        <a:off x="638097" y="1225575"/>
        <a:ext cx="5939679" cy="952667"/>
      </dsp:txXfrm>
    </dsp:sp>
    <dsp:sp modelId="{421FD82B-7F82-467B-BFF2-426C62C11434}">
      <dsp:nvSpPr>
        <dsp:cNvPr id="0" name=""/>
        <dsp:cNvSpPr/>
      </dsp:nvSpPr>
      <dsp:spPr>
        <a:xfrm>
          <a:off x="1207836" y="2391872"/>
          <a:ext cx="7265181" cy="10119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63732"/>
            <a:satOff val="-37928"/>
            <a:lumOff val="25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Financiamento das ações do CMAS</a:t>
          </a:r>
        </a:p>
      </dsp:txBody>
      <dsp:txXfrm>
        <a:off x="1237475" y="2421511"/>
        <a:ext cx="5948761" cy="952667"/>
      </dsp:txXfrm>
    </dsp:sp>
    <dsp:sp modelId="{1261C556-9A80-4923-A7DD-33859C60EC34}">
      <dsp:nvSpPr>
        <dsp:cNvPr id="0" name=""/>
        <dsp:cNvSpPr/>
      </dsp:nvSpPr>
      <dsp:spPr>
        <a:xfrm>
          <a:off x="1816295" y="3587808"/>
          <a:ext cx="7265181" cy="10119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Reconhecimento da importância do CMAS pela população</a:t>
          </a:r>
        </a:p>
      </dsp:txBody>
      <dsp:txXfrm>
        <a:off x="1845934" y="3617447"/>
        <a:ext cx="5939679" cy="952667"/>
      </dsp:txXfrm>
    </dsp:sp>
    <dsp:sp modelId="{CDD7E3FF-9CFA-494C-90D2-33C542537858}">
      <dsp:nvSpPr>
        <dsp:cNvPr id="0" name=""/>
        <dsp:cNvSpPr/>
      </dsp:nvSpPr>
      <dsp:spPr>
        <a:xfrm>
          <a:off x="6607416" y="775058"/>
          <a:ext cx="657764" cy="6577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6755413" y="775058"/>
        <a:ext cx="361770" cy="494967"/>
      </dsp:txXfrm>
    </dsp:sp>
    <dsp:sp modelId="{87294031-3B39-4B65-9B78-81322DEDDC28}">
      <dsp:nvSpPr>
        <dsp:cNvPr id="0" name=""/>
        <dsp:cNvSpPr/>
      </dsp:nvSpPr>
      <dsp:spPr>
        <a:xfrm>
          <a:off x="7215875" y="1970994"/>
          <a:ext cx="657764" cy="6577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7363872" y="1970994"/>
        <a:ext cx="361770" cy="494967"/>
      </dsp:txXfrm>
    </dsp:sp>
    <dsp:sp modelId="{08EAD451-48E4-49CB-847A-13DBC8956E41}">
      <dsp:nvSpPr>
        <dsp:cNvPr id="0" name=""/>
        <dsp:cNvSpPr/>
      </dsp:nvSpPr>
      <dsp:spPr>
        <a:xfrm>
          <a:off x="7815253" y="3166930"/>
          <a:ext cx="657764" cy="6577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7963250" y="3166930"/>
        <a:ext cx="361770" cy="494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792CC-7C5A-AFEE-33E1-AE4633734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4B6735-3C68-228A-1D4C-AA1F4B0C9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A0179D-6B1A-6AE4-745E-C9548426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474E89-555F-1972-94F6-F21EB08E9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1C37BE-5349-2783-DC0A-3CC7A291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1A939-2AF7-54C3-A115-751FDB64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B643B8-38F9-D746-5FB8-239476B2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2169B8-743E-1BCE-8E91-CF354523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79E94E-98D6-D6B1-1C95-563610F5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22CA45-11A0-56D4-B787-8A9513B1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32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F05E73-573D-EF75-6FA7-1F1EE9BB4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2C64AF-A876-10CB-30AB-A9EC6645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308FB7-4455-B56B-9EEA-99BB4F8F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D80CB6-478A-32B6-73C4-378E440F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8E84A3-E33C-4CBD-E5A1-D44ED1DC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00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CF7F5-CD63-9ABC-9DD6-4DCAD56B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F78FF-9BEB-4BB3-82DD-8C615897E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7E6580-4D7E-44B2-6236-20D482C8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7CAC6D-A3CC-8937-B2C8-B2023DCE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FF6E52-16B0-1B4C-BD00-408BA5E4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E4532-C9C4-3B26-C33B-8CE2B12B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20A729-0256-98ED-D4BA-1DB72177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C1E29F-26D2-7CC2-FFF1-9ACAC1D4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FFD181-0A52-F5FE-8105-FA840C63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343621-2808-30A6-8C74-2799C477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72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B05A2-D0BE-EAF0-EBE8-8AB7F929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12915F-B769-5AE7-5279-BF1C52D9C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4A79C8-F87B-D91A-65CC-1A318FAF8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943780-6C8F-1A4F-F64C-96F9F193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A7B044-740B-1C02-E674-464ABD3C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122711-F688-ED4A-E68F-6DBE36E3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02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3FF48-89E5-A94E-BE89-FBB47E9B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7CB700-3CD3-EC4D-4504-EFB166F9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6DED72-1022-8D6F-4969-7A6FE798F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7D1A8F-992C-7C8E-F6F2-2C0114071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3598E2-F028-F515-4AD7-5B48F8D08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A50D480-A8DC-255E-DB7B-A71213B6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0A6BCEC-DCAD-79C4-5D9B-22909207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0363B3-A9B8-AC7F-FE5D-4FE23C1B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46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3B407-C28C-AA2D-4A19-C6BB5BCC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1D8790E-BD2D-8B1A-1392-2D4DFEB3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C96CAC-D5CF-E1A1-4EA5-03CFD84A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D5977A-443D-DAFA-DE7D-7DD96B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F2C3FD-7231-99AA-DAA4-3E19E8CB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B773C1-02F7-A9D6-8593-1526F58A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4D3D1F-48D7-86E6-30E4-52830579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22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FBFBD-A87A-2280-A431-867A4940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33E480-5351-C661-B891-257E87A6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60C9AC-9120-E305-CB84-4FF1A90A5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EE0B60-27BE-89EF-BEAF-1F0EA8E6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1B821C-519F-5286-BD79-9D0E25C9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13E439-EA74-730B-18EE-A7EFA7F3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95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AF564-D190-9498-949A-CA471BD2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00C57D-F867-7C73-F617-ACD936294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22B811-319F-BD27-3567-3CAC41792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CA88A4-B01E-2077-FBBB-DD3C697A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55FAA5-7322-3366-148B-A8CA9C16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8CB925-19C3-D7E6-A3CD-1720B64D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4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D57BA5F-6EF5-475E-C76F-D0410AD8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4E084E-14EC-DBC1-CADD-4E225D0C3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2706C8-03C1-2A39-5C6C-B46E42976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3536D-7042-41F2-8EDF-DC1F673C6CE9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2ED89B-05AA-D765-20EB-722470522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AF7206-229F-394D-F894-E780A3D9D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7824CC-C012-4B39-B289-CE90F3A3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55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anne@ocassessoria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EF9C0-B4DF-566D-4267-156DFF995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9292" y="1375582"/>
            <a:ext cx="7765366" cy="2387600"/>
          </a:xfrm>
        </p:spPr>
        <p:txBody>
          <a:bodyPr/>
          <a:lstStyle/>
          <a:p>
            <a:r>
              <a:rPr lang="pt-B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Aprimoramento do Controle Social no SUAS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C0072E-A24E-E1D5-6276-3E8D4B97E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812" y="4389828"/>
            <a:ext cx="9313846" cy="1655762"/>
          </a:xfrm>
        </p:spPr>
        <p:txBody>
          <a:bodyPr/>
          <a:lstStyle/>
          <a:p>
            <a:endParaRPr lang="pt-BR" dirty="0"/>
          </a:p>
          <a:p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PERSPECTIVAS PARA A PARTICIPAÇÃO SOCIAL NA ASSISTÊNCIA SOCIAL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629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6" y="500062"/>
            <a:ext cx="8825345" cy="1325563"/>
          </a:xfrm>
        </p:spPr>
        <p:txBody>
          <a:bodyPr>
            <a:normAutofit/>
          </a:bodyPr>
          <a:lstStyle/>
          <a:p>
            <a:r>
              <a:rPr lang="pt-BR" sz="4200" dirty="0">
                <a:solidFill>
                  <a:schemeClr val="accent1">
                    <a:lumMod val="75000"/>
                  </a:schemeClr>
                </a:solidFill>
              </a:rPr>
              <a:t>CONSELHOS DE ASSISTÊNCIA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2050473"/>
            <a:ext cx="10550237" cy="4807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FUNDAMENTAÇÃO</a:t>
            </a:r>
          </a:p>
          <a:p>
            <a:pPr marL="0" indent="0">
              <a:buNone/>
            </a:pPr>
            <a:endParaRPr lang="pt-BR" sz="2600" b="1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CONSTITUIÇÃO FEDERAL 1988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LEI ORGÂNICA DA ASSISTÊNCIA SOCIAL – LOAS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Art. 5º - trata das Diretrizes da organização da Assistência Social.</a:t>
            </a:r>
          </a:p>
          <a:p>
            <a:pPr marL="0" indent="0" algn="just">
              <a:buNone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pt-BR" b="0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“II - participação da população, por meio de organizações representativas, na formulação das políticas e no controle das ações em todos os níveis;”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17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4" y="500062"/>
            <a:ext cx="8950037" cy="1325563"/>
          </a:xfrm>
        </p:spPr>
        <p:txBody>
          <a:bodyPr>
            <a:normAutofit/>
          </a:bodyPr>
          <a:lstStyle/>
          <a:p>
            <a:r>
              <a:rPr lang="pt-BR" sz="4200" dirty="0">
                <a:solidFill>
                  <a:schemeClr val="accent1">
                    <a:lumMod val="75000"/>
                  </a:schemeClr>
                </a:solidFill>
              </a:rPr>
              <a:t>CONSELHOS DE ASSISTÊNCIA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2238580"/>
            <a:ext cx="10633365" cy="46194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72AC25C-6A25-C52D-5DDF-0AA047E55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844550"/>
              </p:ext>
            </p:extLst>
          </p:nvPr>
        </p:nvGraphicFramePr>
        <p:xfrm>
          <a:off x="1209963" y="2238580"/>
          <a:ext cx="9388764" cy="428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01AF8BC-FBBF-730B-9AA3-4B6E9438F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85573"/>
              </p:ext>
            </p:extLst>
          </p:nvPr>
        </p:nvGraphicFramePr>
        <p:xfrm>
          <a:off x="454889" y="2050473"/>
          <a:ext cx="10898912" cy="4724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898912">
                  <a:extLst>
                    <a:ext uri="{9D8B030D-6E8A-4147-A177-3AD203B41FA5}">
                      <a16:colId xmlns:a16="http://schemas.microsoft.com/office/drawing/2014/main" val="2623454192"/>
                    </a:ext>
                  </a:extLst>
                </a:gridCol>
              </a:tblGrid>
              <a:tr h="4676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/>
                        <a:t>Instâncias deliberativas do Sistema Único de Assistência Social - SUAS;</a:t>
                      </a:r>
                    </a:p>
                    <a:p>
                      <a:pPr algn="ctr"/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025467"/>
                  </a:ext>
                </a:extLst>
              </a:tr>
              <a:tr h="573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</a:rPr>
                        <a:t>Devem possuir </a:t>
                      </a:r>
                      <a:r>
                        <a:rPr lang="pt-BR" sz="2000" b="0" dirty="0">
                          <a:solidFill>
                            <a:srgbClr val="000000"/>
                          </a:solidFill>
                          <a:effectLst/>
                        </a:rPr>
                        <a:t>de caráter permanente;</a:t>
                      </a:r>
                      <a:endParaRPr lang="pt-BR" sz="2000" dirty="0"/>
                    </a:p>
                    <a:p>
                      <a:pPr algn="ctr"/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697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solidFill>
                            <a:srgbClr val="000000"/>
                          </a:solidFill>
                          <a:effectLst/>
                        </a:rPr>
                        <a:t>A composição deve ser PARITÁRIA entre governo e sociedade civil 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solidFill>
                            <a:srgbClr val="000000"/>
                          </a:solidFill>
                          <a:effectLst/>
                        </a:rPr>
                        <a:t>      (Art. 16 - Lei 8.742/1993, alterada pela Lei 12.435/2011).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39321"/>
                  </a:ext>
                </a:extLst>
              </a:tr>
              <a:tr h="7532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solidFill>
                            <a:srgbClr val="000000"/>
                          </a:solidFill>
                          <a:effectLst/>
                        </a:rPr>
                        <a:t>“Estão vinculados ao órgão gestor de assistência social, que deve prover a infraestrutura necessária ao seu funcionamento, garantindo recursos materiais, humanos e financeiros, inclusive com despesas referentes a passagens e diárias de conselheiros representantes do governo ou da sociedade civil, quando estiverem no exercício de suas atribuições”.  (Art. 16, Parágrafo único).</a:t>
                      </a:r>
                      <a:endParaRPr lang="pt-BR" sz="20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059548"/>
                  </a:ext>
                </a:extLst>
              </a:tr>
              <a:tr h="5848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solidFill>
                            <a:srgbClr val="000000"/>
                          </a:solidFill>
                          <a:effectLst/>
                        </a:rPr>
                        <a:t>Não deve se submeter a nenhuma subordinação hierárquica.</a:t>
                      </a:r>
                      <a:endParaRPr lang="pt-BR" sz="20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ctr">
                        <a:buNone/>
                      </a:pPr>
                      <a:endParaRPr lang="pt-BR" sz="20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455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03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EF9C0-B4DF-566D-4267-156DFF995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403412"/>
            <a:ext cx="7659858" cy="874059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ORGANIZAÇÃO - GESTÃO DO SUAS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C0072E-A24E-E1D5-6276-3E8D4B97E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812" y="4389828"/>
            <a:ext cx="9313846" cy="1655762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6BB627-DA9B-E750-E35A-5C404D1A4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143" y="1573306"/>
            <a:ext cx="8557515" cy="52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92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/>
          <a:lstStyle/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3858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2005BB10-FEDF-322F-358B-377AE2715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4729"/>
              </p:ext>
            </p:extLst>
          </p:nvPr>
        </p:nvGraphicFramePr>
        <p:xfrm>
          <a:off x="2216523" y="2238580"/>
          <a:ext cx="851423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4230">
                  <a:extLst>
                    <a:ext uri="{9D8B030D-6E8A-4147-A177-3AD203B41FA5}">
                      <a16:colId xmlns:a16="http://schemas.microsoft.com/office/drawing/2014/main" val="669139596"/>
                    </a:ext>
                  </a:extLst>
                </a:gridCol>
              </a:tblGrid>
              <a:tr h="3516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“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Art. 30. É condição para os repasses, aos Municípios, aos Estados e ao Distrito Federal, dos recursos de que trata esta lei, a efetiva instituição e funcionamento de:</a:t>
                      </a:r>
                      <a:b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pt-BR" sz="2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</a:rPr>
                      </a:br>
                      <a:r>
                        <a:rPr lang="pt-BR" sz="20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 - Conselho de Assistência Social, de composição paritária entre governo e sociedade civil;</a:t>
                      </a:r>
                      <a:br>
                        <a:rPr lang="pt-BR" sz="2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pt-BR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 - Fundo de Assistência Social, com orientação e controle dos respectivos Conselhos de Assistência Social;</a:t>
                      </a:r>
                      <a:b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 - Plano de Assistência Social.”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28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39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EF9C0-B4DF-566D-4267-156DFF995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403412"/>
            <a:ext cx="7659858" cy="874059"/>
          </a:xfrm>
        </p:spPr>
        <p:txBody>
          <a:bodyPr>
            <a:noAutofit/>
          </a:bodyPr>
          <a:lstStyle/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C0072E-A24E-E1D5-6276-3E8D4B97E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812" y="4389828"/>
            <a:ext cx="9313846" cy="1655762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DD9C491-E74D-7E00-75B6-BA2E0F6AE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011315"/>
              </p:ext>
            </p:extLst>
          </p:nvPr>
        </p:nvGraphicFramePr>
        <p:xfrm>
          <a:off x="3740787" y="1277471"/>
          <a:ext cx="8128000" cy="5642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94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15532-CA9D-B880-E85A-0726B477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996" y="365125"/>
            <a:ext cx="4431324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COMPOSIÇÃO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CF65A0-DE45-50A9-99C9-2FBD502C2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4263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GOVERNO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Indicados pelo Poder Executivo; 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As indicações devem considerar as representações previstas na Lei de Criação do CMAS (Assistência Social, Saúde, Educação, Outras áreas);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EF9793-8FAF-916E-1C09-0819240D5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4263"/>
            <a:ext cx="553212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SOCIEDADE CIVIL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Devem ser eleitos em Foro próprio, com representação dos segmentos:</a:t>
            </a:r>
          </a:p>
          <a:p>
            <a:pPr marL="0" indent="0" algn="just">
              <a:buNone/>
            </a:pPr>
            <a:r>
              <a:rPr lang="pt-BR" sz="2400" dirty="0"/>
              <a:t>	- USUÁRIOS (</a:t>
            </a:r>
            <a:r>
              <a:rPr lang="pt-BR" sz="1800" dirty="0"/>
              <a:t>Resolução CNAS 99/2023)</a:t>
            </a:r>
          </a:p>
          <a:p>
            <a:pPr marL="0" indent="0" algn="just">
              <a:buNone/>
            </a:pPr>
            <a:r>
              <a:rPr lang="pt-BR" sz="2400" dirty="0"/>
              <a:t>	- TRABALHADORES DO SUAS </a:t>
            </a:r>
            <a:r>
              <a:rPr lang="pt-BR" sz="1800" dirty="0"/>
              <a:t>(Resolução CNAS 06/2015)</a:t>
            </a:r>
          </a:p>
          <a:p>
            <a:pPr marL="0" indent="0" algn="just">
              <a:buNone/>
            </a:pPr>
            <a:r>
              <a:rPr lang="pt-BR" sz="2400" dirty="0"/>
              <a:t>	-ENTIDADES E ORGANIZAÇÕES DE ASSISTÊNCIA SOCIAL (Art. 3º - LOAS)</a:t>
            </a:r>
          </a:p>
        </p:txBody>
      </p:sp>
    </p:spTree>
    <p:extLst>
      <p:ext uri="{BB962C8B-B14F-4D97-AF65-F5344CB8AC3E}">
        <p14:creationId xmlns:p14="http://schemas.microsoft.com/office/powerpoint/2010/main" val="147654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accent1">
                    <a:lumMod val="75000"/>
                  </a:schemeClr>
                </a:solidFill>
              </a:rPr>
              <a:t>CONSELHEIROS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0" y="2043953"/>
            <a:ext cx="11241741" cy="47064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“os conselheiros de assistência social são AGENTES PÚBLICOS com poder de decisão nos assuntos de interesse coletivo, como aprovação de planos, gastos com recursos públicos e fiscalização e acompanhamento da política pública. Uma de suas principais atribuições é exercer o controle social da Política Pública de Assistência Social” (MDS, 2015).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2400" b="1" dirty="0"/>
              <a:t>PERÍODO DE MANDATO </a:t>
            </a:r>
            <a:r>
              <a:rPr lang="pt-BR" sz="2400" dirty="0"/>
              <a:t>– Geralmente, 2 anos. Podendo ser reconduzido por igual período. Podendo coincidir ou não com o mandato do Governo.</a:t>
            </a:r>
          </a:p>
          <a:p>
            <a:pPr marL="0" indent="0" algn="just">
              <a:buNone/>
            </a:pPr>
            <a:r>
              <a:rPr lang="pt-BR" sz="2400" b="1" dirty="0"/>
              <a:t>COMPOSIÇÃO – </a:t>
            </a:r>
            <a:r>
              <a:rPr lang="pt-BR" sz="2400" dirty="0"/>
              <a:t>Cada representação deverá indicar um Conselheiro Titular e um Conselheiro Suplente.</a:t>
            </a:r>
          </a:p>
          <a:p>
            <a:pPr marL="0" indent="0" algn="just">
              <a:buNone/>
            </a:pPr>
            <a:r>
              <a:rPr lang="pt-BR" sz="2400" b="1" dirty="0"/>
              <a:t>NÚMERO DE REPRESENTAÇÕES – </a:t>
            </a:r>
            <a:r>
              <a:rPr lang="pt-BR" sz="2400" dirty="0"/>
              <a:t>Deve estar previsto na Lei de criação do CMAS, e respeitar a paridade.</a:t>
            </a:r>
          </a:p>
        </p:txBody>
      </p:sp>
    </p:spTree>
    <p:extLst>
      <p:ext uri="{BB962C8B-B14F-4D97-AF65-F5344CB8AC3E}">
        <p14:creationId xmlns:p14="http://schemas.microsoft.com/office/powerpoint/2010/main" val="197498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CONDUTAS - CONSELHEIROS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0" y="2043953"/>
            <a:ext cx="11241741" cy="47064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/>
              <a:t>No exercício da função de Conselheiro, seus atos devem pautar-se nos seguintes princípios imputados aos agentes públicos, conforme Art. 37 da CF:</a:t>
            </a:r>
          </a:p>
          <a:p>
            <a:pPr marL="0" indent="0">
              <a:buNone/>
            </a:pPr>
            <a:endParaRPr lang="pt-B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b="1" dirty="0"/>
              <a:t>LEGALIDADE</a:t>
            </a:r>
            <a:r>
              <a:rPr lang="pt-BR" sz="2400" dirty="0"/>
              <a:t>, ou seja, só pode fazer aquilo que está na lei;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b="1" dirty="0"/>
              <a:t>IMPESSOALIDADE</a:t>
            </a:r>
            <a:r>
              <a:rPr lang="pt-BR" sz="2400" dirty="0"/>
              <a:t>, ou seja, não se pode caracterizar a ação pública como pessoal ou dela tirar proveito como se privada fosse;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</a:t>
            </a:r>
            <a:r>
              <a:rPr lang="pt-BR" sz="2400" b="1" dirty="0"/>
              <a:t>MORALIDADE</a:t>
            </a:r>
            <a:r>
              <a:rPr lang="pt-BR" sz="2400" dirty="0"/>
              <a:t>, ou seja, as ações têm que se pautar pelos princípios éticos da conduta humana;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b="1" dirty="0"/>
              <a:t>PUBLICIDADE</a:t>
            </a:r>
            <a:r>
              <a:rPr lang="pt-BR" sz="2400" dirty="0"/>
              <a:t>, ou seja, os órgãos, entes, instalações, equipamentos do governo são públicos e assim têm que estar colocados à disposição e uso público.</a:t>
            </a:r>
          </a:p>
        </p:txBody>
      </p:sp>
    </p:spTree>
    <p:extLst>
      <p:ext uri="{BB962C8B-B14F-4D97-AF65-F5344CB8AC3E}">
        <p14:creationId xmlns:p14="http://schemas.microsoft.com/office/powerpoint/2010/main" val="10144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74B0B678-CD10-4371-96E5-2706F4579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75" y="847827"/>
            <a:ext cx="5408813" cy="1167227"/>
          </a:xfrm>
        </p:spPr>
        <p:txBody>
          <a:bodyPr anchor="b">
            <a:noAutofit/>
          </a:bodyPr>
          <a:lstStyle/>
          <a:p>
            <a:r>
              <a:rPr lang="pt-BR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REPRESENTAÇÃO DE USUÁRIOS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F99C90C-CB84-EF76-F413-9D999254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40" y="220251"/>
            <a:ext cx="4064839" cy="287332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57331" y="2188548"/>
            <a:ext cx="5041025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upa e ponto de interrogação">
            <a:extLst>
              <a:ext uri="{FF2B5EF4-FFF2-40B4-BE49-F238E27FC236}">
                <a16:creationId xmlns:a16="http://schemas.microsoft.com/office/drawing/2014/main" id="{8FE9ED6D-389F-3569-07D2-17BB0ADAC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99" r="27051"/>
          <a:stretch/>
        </p:blipFill>
        <p:spPr>
          <a:xfrm>
            <a:off x="2139587" y="3575074"/>
            <a:ext cx="1938747" cy="2581173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07FF29-218F-A823-BE94-23F58FD4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337" y="2015054"/>
            <a:ext cx="5433625" cy="4325049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endParaRPr lang="pt-BR" sz="1300" dirty="0"/>
          </a:p>
          <a:p>
            <a:pPr marL="0" indent="0" algn="just">
              <a:buNone/>
            </a:pPr>
            <a:endParaRPr lang="pt-BR" sz="3600" dirty="0">
              <a:solidFill>
                <a:schemeClr val="tx2">
                  <a:lumMod val="75000"/>
                  <a:lumOff val="25000"/>
                </a:schemeClr>
              </a:solidFill>
              <a:latin typeface="rawline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5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“assegurar que a participação de usuários nos conselhos e nas conferências de Assistência Social seja paritária e na mesma proporção com os demais representantes da sociedade civil e efetivada por seus representantes legítimos, como previsto nesta Resolução, e não por gestores públicos, entidades ou organizações de assistência social, trabalhadores e organização de trabalhadores do SUAS.” 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2">
                  <a:lumMod val="75000"/>
                  <a:lumOff val="25000"/>
                </a:schemeClr>
              </a:solidFill>
              <a:latin typeface="rawline"/>
            </a:endParaRPr>
          </a:p>
          <a:p>
            <a:pPr marL="0" indent="0" algn="r">
              <a:buNone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rawline"/>
            </a:endParaRPr>
          </a:p>
          <a:p>
            <a:pPr marL="0" indent="0" algn="r">
              <a:buNone/>
            </a:pPr>
            <a:r>
              <a:rPr lang="pt-BR" sz="4500" dirty="0">
                <a:solidFill>
                  <a:schemeClr val="tx2">
                    <a:lumMod val="75000"/>
                    <a:lumOff val="25000"/>
                  </a:schemeClr>
                </a:solidFill>
                <a:latin typeface="rawline"/>
              </a:rPr>
              <a:t>(Art. 6º, V - Resolução CNAS Nº 99/2023)</a:t>
            </a:r>
            <a:endParaRPr lang="pt-BR" sz="4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pt-BR" sz="13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pt-BR" sz="1300" dirty="0"/>
          </a:p>
          <a:p>
            <a:pPr marL="0" indent="0">
              <a:buNone/>
            </a:pPr>
            <a:endParaRPr lang="pt-BR" sz="1300" dirty="0"/>
          </a:p>
          <a:p>
            <a:pPr marL="0" indent="0">
              <a:buNone/>
            </a:pPr>
            <a:endParaRPr lang="pt-BR" sz="13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4150886-C223-6CA0-B8DE-2AE70F86B552}"/>
              </a:ext>
            </a:extLst>
          </p:cNvPr>
          <p:cNvSpPr/>
          <p:nvPr/>
        </p:nvSpPr>
        <p:spPr>
          <a:xfrm>
            <a:off x="579529" y="3423502"/>
            <a:ext cx="5243388" cy="295236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t-BR" sz="1800" dirty="0"/>
              <a:t>O cidadão usuário da Assistência Social precisa ocupar seu lugar nos espaços de participação popular, e superar o entendimento de ser uma representação que nada  sabe e, portanto, não pode falar de seus interesses, julgar e decidir.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5875C3-E742-4D4B-B6D0-22228E69E8BB}"/>
              </a:ext>
            </a:extLst>
          </p:cNvPr>
          <p:cNvSpPr txBox="1"/>
          <p:nvPr/>
        </p:nvSpPr>
        <p:spPr>
          <a:xfrm>
            <a:off x="3776813" y="2942000"/>
            <a:ext cx="1364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Blogspot.com</a:t>
            </a:r>
          </a:p>
        </p:txBody>
      </p:sp>
    </p:spTree>
    <p:extLst>
      <p:ext uri="{BB962C8B-B14F-4D97-AF65-F5344CB8AC3E}">
        <p14:creationId xmlns:p14="http://schemas.microsoft.com/office/powerpoint/2010/main" val="196838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FUNCIONAMENTO - CMAS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3858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6885769-DC07-09BF-38BC-E5D7AFD05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975074"/>
              </p:ext>
            </p:extLst>
          </p:nvPr>
        </p:nvGraphicFramePr>
        <p:xfrm>
          <a:off x="651165" y="2238581"/>
          <a:ext cx="11014362" cy="43707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14362">
                  <a:extLst>
                    <a:ext uri="{9D8B030D-6E8A-4147-A177-3AD203B41FA5}">
                      <a16:colId xmlns:a16="http://schemas.microsoft.com/office/drawing/2014/main" val="2786163453"/>
                    </a:ext>
                  </a:extLst>
                </a:gridCol>
              </a:tblGrid>
              <a:tr h="57389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ORGANIZAÇÃO ADMINISTRATIVA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591930"/>
                  </a:ext>
                </a:extLst>
              </a:tr>
              <a:tr h="447107">
                <a:tc>
                  <a:txBody>
                    <a:bodyPr/>
                    <a:lstStyle/>
                    <a:p>
                      <a:r>
                        <a:rPr lang="pt-BR" dirty="0"/>
                        <a:t>ATUALIZAÇÃO DA LEI DE CRIAÇÃO DO CMAS;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140198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r>
                        <a:rPr lang="pt-BR" dirty="0"/>
                        <a:t>ELABORAÇÃO/ATUALIZAÇÃO DO REGIMENTO INTERNO;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13410"/>
                  </a:ext>
                </a:extLst>
              </a:tr>
              <a:tr h="555675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ORGANIZAÇÃO DA DOCUMENTAÇÃO (EDITAIS, ATAS, PORTARIAS, RESOLUÇÕES, ETC)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38522"/>
                  </a:ext>
                </a:extLst>
              </a:tr>
              <a:tr h="447107">
                <a:tc>
                  <a:txBody>
                    <a:bodyPr/>
                    <a:lstStyle/>
                    <a:p>
                      <a:r>
                        <a:rPr lang="pt-BR" dirty="0"/>
                        <a:t>ESTRUTURAÇÃO DA SEDE DO CONSELHO;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39429"/>
                  </a:ext>
                </a:extLst>
              </a:tr>
              <a:tr h="447107">
                <a:tc>
                  <a:txBody>
                    <a:bodyPr/>
                    <a:lstStyle/>
                    <a:p>
                      <a:r>
                        <a:rPr lang="pt-BR" dirty="0"/>
                        <a:t>ATUALIZAÇÃO DAS PORTARIAS DE NOMEAÇÃO DOS CONSELHOS, ATENTANDO SEMPRE PARA A VIGÊNCIA DOS MANDATOS;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13014"/>
                  </a:ext>
                </a:extLst>
              </a:tr>
              <a:tr h="447107">
                <a:tc>
                  <a:txBody>
                    <a:bodyPr/>
                    <a:lstStyle/>
                    <a:p>
                      <a:r>
                        <a:rPr lang="pt-BR" dirty="0"/>
                        <a:t>ORGANIZAR O PROCESSO ELEITORAL PARA SOCIEDADE CIVIL (INICIAR 90 DIAS ANTES DO TÉRMINO DA ATUAL VIGÊNCIA)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64590"/>
                  </a:ext>
                </a:extLst>
              </a:tr>
              <a:tr h="447107">
                <a:tc>
                  <a:txBody>
                    <a:bodyPr/>
                    <a:lstStyle/>
                    <a:p>
                      <a:r>
                        <a:rPr lang="pt-BR" dirty="0"/>
                        <a:t>POSSUIR SECRETARIA EXECUTIVA, QUE ATUA COMO APOIO PARA O SEU ADEQUADO FUNCIONAMENTO.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86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25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36B987-648D-8E4F-765A-251AC21EF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626" y="340847"/>
            <a:ext cx="1492348" cy="340190"/>
          </a:xfrm>
        </p:spPr>
        <p:txBody>
          <a:bodyPr>
            <a:normAutofit/>
          </a:bodyPr>
          <a:lstStyle/>
          <a:p>
            <a:r>
              <a:rPr lang="pt-BR" sz="1000" dirty="0">
                <a:solidFill>
                  <a:srgbClr val="FFFFFF"/>
                </a:solidFill>
              </a:rPr>
              <a:t>Fonte: tangerino.com.br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FFFF"/>
              </a:solidFill>
            </a:endParaRPr>
          </a:p>
          <a:p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73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FUNCIONAMENTO - CMAS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3858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6885769-DC07-09BF-38BC-E5D7AFD05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56254"/>
              </p:ext>
            </p:extLst>
          </p:nvPr>
        </p:nvGraphicFramePr>
        <p:xfrm>
          <a:off x="651165" y="2238581"/>
          <a:ext cx="11014362" cy="42034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14362">
                  <a:extLst>
                    <a:ext uri="{9D8B030D-6E8A-4147-A177-3AD203B41FA5}">
                      <a16:colId xmlns:a16="http://schemas.microsoft.com/office/drawing/2014/main" val="2786163453"/>
                    </a:ext>
                  </a:extLst>
                </a:gridCol>
              </a:tblGrid>
              <a:tr h="57389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MESA DIRETORA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591930"/>
                  </a:ext>
                </a:extLst>
              </a:tr>
              <a:tr h="548954">
                <a:tc>
                  <a:txBody>
                    <a:bodyPr/>
                    <a:lstStyle/>
                    <a:p>
                      <a:r>
                        <a:rPr lang="pt-BR" dirty="0"/>
                        <a:t>Deve ser composta por Presidente, Vice Presidente, Secretários;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140198"/>
                  </a:ext>
                </a:extLst>
              </a:tr>
              <a:tr h="555675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Deve ser eleita em Assembleia;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38522"/>
                  </a:ext>
                </a:extLst>
              </a:tr>
              <a:tr h="447107">
                <a:tc>
                  <a:txBody>
                    <a:bodyPr/>
                    <a:lstStyle/>
                    <a:p>
                      <a:r>
                        <a:rPr lang="pt-BR" dirty="0"/>
                        <a:t>A nomeação da Mesa Diretora deve ser publicada por Resolução;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39429"/>
                  </a:ext>
                </a:extLst>
              </a:tr>
              <a:tr h="447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Mandato – 01 ano, podendo ser prorrogável por igual período, desde que previsto no Regimento Interno;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13014"/>
                  </a:ext>
                </a:extLst>
              </a:tr>
              <a:tr h="447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Possui acesso aos Sistemas do SAA – CADSUAS, SUASWEB, SIGTV, </a:t>
                      </a:r>
                      <a:r>
                        <a:rPr lang="pt-BR" dirty="0" err="1"/>
                        <a:t>etc</a:t>
                      </a:r>
                      <a:r>
                        <a:rPr lang="pt-BR" dirty="0"/>
                        <a:t>;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64590"/>
                  </a:ext>
                </a:extLst>
              </a:tr>
              <a:tr h="447107">
                <a:tc>
                  <a:txBody>
                    <a:bodyPr/>
                    <a:lstStyle/>
                    <a:p>
                      <a:r>
                        <a:rPr lang="pt-BR" dirty="0"/>
                        <a:t>Responsável pela convocação de Assembleia/reuniões e pela assinatura dos documentos deliberados </a:t>
                      </a:r>
                      <a:r>
                        <a:rPr lang="pt-BR"/>
                        <a:t>pelo Colegiado.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86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185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COMPETÊNCIAS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0" y="2043953"/>
            <a:ext cx="11241741" cy="47064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B3EBC545-ABB6-C669-8F3F-739481B73B87}"/>
              </a:ext>
            </a:extLst>
          </p:cNvPr>
          <p:cNvGraphicFramePr>
            <a:graphicFrameLocks noGrp="1"/>
          </p:cNvGraphicFramePr>
          <p:nvPr/>
        </p:nvGraphicFramePr>
        <p:xfrm>
          <a:off x="300317" y="1960298"/>
          <a:ext cx="11591365" cy="479012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591365">
                  <a:extLst>
                    <a:ext uri="{9D8B030D-6E8A-4147-A177-3AD203B41FA5}">
                      <a16:colId xmlns:a16="http://schemas.microsoft.com/office/drawing/2014/main" val="1378014207"/>
                    </a:ext>
                  </a:extLst>
                </a:gridCol>
              </a:tblGrid>
              <a:tr h="641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</a:rPr>
                        <a:t>Inscrever, aprovar os Planos e fiscalizar as </a:t>
                      </a:r>
                      <a:r>
                        <a:rPr lang="pt-BR" sz="1800" b="0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entidades e organizações de Assistência Social, conforme previsto nos Art. 9º, §2º e Art. 10.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556579"/>
                  </a:ext>
                </a:extLst>
              </a:tr>
              <a:tr h="139539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Acompanhar a execução da política de assistência social, apreciar e aprovar a proposta orçamentária, em consonância com as diretrizes das conferências nacionais, estaduais, distrital e municipais, de acordo com seu âmbito de atuação, deverão ser instituídos, respectivamente, pelos Estados, pelo Distrito Federal e pelos Municípios, mediante lei específica. (Art. 17, §4º)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733431"/>
                  </a:ext>
                </a:extLst>
              </a:tr>
              <a:tr h="8721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Convocar as Conferências Municipais de Assistência Social, cuja atribuição é avaliar a situação da assistência social e propor diretrizes para o aperfeiçoamento do SUAS na esfera municipal.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756445"/>
                  </a:ext>
                </a:extLst>
              </a:tr>
              <a:tr h="8721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Apreciar e aprovar a proposta orçamentária da Assistência Social a ser encaminhada pelo órgão da Administração Pública Municipal responsável pela coordenação da Política Municipal de Assistência Social.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39265"/>
                  </a:ext>
                </a:extLst>
              </a:tr>
              <a:tr h="641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</a:rPr>
                        <a:t>Deliberar sobre critérios e prazos a concessão e o valor dos benefícios eventuais a serem concedidos. (Art. 22, §1º).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315224"/>
                  </a:ext>
                </a:extLst>
              </a:tr>
              <a:tr h="366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Elaborar e aprovar seu regimento interno.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74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732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/>
          <a:lstStyle/>
          <a:p>
            <a:r>
              <a:rPr lang="pt-BR">
                <a:solidFill>
                  <a:schemeClr val="accent1">
                    <a:lumMod val="75000"/>
                  </a:schemeClr>
                </a:solidFill>
              </a:rPr>
              <a:t>FINANCIAMENTO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3858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“Para fins de fortalecimento dos Conselhos de Assistência Social dos Estados, Municípios e Distrito Federal, percentual dos recursos transferidos deverá ser gasto com atividades de apoio técnico e operacional àqueles colegiados, na forma fixada pelo Ministério do Desenvolvimento Social e Combate à Fome, sendo vedada a utilização dos recursos para pagamento de pessoal efetivo e de gratificações de qualquer natureza a servidor público estadual, municipal ou do Distrito Federal.”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(Art. 12-A, §4º da LOAS)</a:t>
            </a:r>
            <a:endParaRPr lang="pt-BR" sz="2400" dirty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83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/>
          <a:lstStyle/>
          <a:p>
            <a:r>
              <a:rPr lang="pt-BR">
                <a:solidFill>
                  <a:schemeClr val="accent1">
                    <a:lumMod val="75000"/>
                  </a:schemeClr>
                </a:solidFill>
              </a:rPr>
              <a:t>FINANCIAMENTO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3858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Os recursos destinados a manutenção do CMAS devem estar previstos no orçamento do Fundo Municipal de Assistência Social;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De acordo com o Decreto nº 7.332/2010, fica determinado que, no mínimo, 3% dos recursos transferidos para o apoio à Gestão do PBF/</a:t>
            </a:r>
            <a:r>
              <a:rPr lang="pt-BR" dirty="0" err="1"/>
              <a:t>Cadùnico</a:t>
            </a:r>
            <a:r>
              <a:rPr lang="pt-BR" dirty="0"/>
              <a:t> deve ser destinado ao CMAS/ICS.</a:t>
            </a:r>
          </a:p>
          <a:p>
            <a:pPr marL="0" indent="0" algn="just">
              <a:buNone/>
            </a:pPr>
            <a:r>
              <a:rPr lang="pt-BR" dirty="0"/>
              <a:t>	- Fortalecimento do Controle Social;</a:t>
            </a:r>
          </a:p>
          <a:p>
            <a:pPr marL="0" indent="0" algn="just">
              <a:buNone/>
            </a:pPr>
            <a:r>
              <a:rPr lang="pt-BR" dirty="0"/>
              <a:t>	- Efetivar apoio técnico e operacional ao Colegiado.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312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DESAFIOS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3858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DDC12D7-08FC-EB93-3968-9B2E393E2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002585"/>
              </p:ext>
            </p:extLst>
          </p:nvPr>
        </p:nvGraphicFramePr>
        <p:xfrm>
          <a:off x="2032000" y="1990164"/>
          <a:ext cx="9081477" cy="459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0683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DESAFIOS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3858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DDC12D7-08FC-EB93-3968-9B2E393E2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644176"/>
              </p:ext>
            </p:extLst>
          </p:nvPr>
        </p:nvGraphicFramePr>
        <p:xfrm>
          <a:off x="2032000" y="1990164"/>
          <a:ext cx="9081477" cy="459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915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15532-CA9D-B880-E85A-0726B477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996" y="365125"/>
            <a:ext cx="4431324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ESTRATÉGIAS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CF65A0-DE45-50A9-99C9-2FBD502C2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4263"/>
            <a:ext cx="5181600" cy="4351338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AMPLIAR A DIVULGAÇÃO do CMAS junto a população;</a:t>
            </a:r>
          </a:p>
          <a:p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Programas de Rádio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Site da Prefeitura</a:t>
            </a:r>
            <a:endParaRPr lang="pt-BR" sz="2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EF9793-8FAF-916E-1C09-0819240D5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4263"/>
            <a:ext cx="5181600" cy="4351338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ESTRUTURAÇÃO DA SEDE DO CMAS ;</a:t>
            </a: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Instalação de Placa de Identificação do CMAS;</a:t>
            </a: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Disponibilização de canais de comunicação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	- telefone/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Whatsapp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	- e-mail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374EF5-A762-DE51-F4D2-2711BF0D3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98" y="4652512"/>
            <a:ext cx="1605377" cy="16053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F8F7EB0-4BA0-C7C7-6D6B-CCCC42FBD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775" y="4753210"/>
            <a:ext cx="1297967" cy="12979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E8729BA-748D-8E17-A22D-17BFBE288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142" y="4781698"/>
            <a:ext cx="1487987" cy="12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47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15532-CA9D-B880-E85A-0726B477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996" y="365125"/>
            <a:ext cx="4431324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ESTRATÉGIAS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CF65A0-DE45-50A9-99C9-2FBD502C2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4263"/>
            <a:ext cx="5181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Promover Capacitação para os Conselheiros.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	- INICIAL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	- CONTINUADA</a:t>
            </a:r>
          </a:p>
          <a:p>
            <a:pPr marL="0" indent="0"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Assegurar a participação dos Conselheiros em eventos de formação (Seminários, Fóruns, Encontros, Conferências).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EF9793-8FAF-916E-1C09-0819240D5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4263"/>
            <a:ext cx="5181600" cy="4351338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Realizar Reuniões descentralizadas;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-Comunidades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-Unidades Socioassistenciais (CRAS/CREAS/SCFV)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- Entidades e Organizações de Assistência Social</a:t>
            </a:r>
          </a:p>
        </p:txBody>
      </p:sp>
    </p:spTree>
    <p:extLst>
      <p:ext uri="{BB962C8B-B14F-4D97-AF65-F5344CB8AC3E}">
        <p14:creationId xmlns:p14="http://schemas.microsoft.com/office/powerpoint/2010/main" val="3579544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15532-CA9D-B880-E85A-0726B477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996" y="365125"/>
            <a:ext cx="4431324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ESTRATÉGIAS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CF65A0-DE45-50A9-99C9-2FBD502C2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4263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Estimular a criação de Coletivos de usuários.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	- PAIF/PAEFI (Oficinas com Famílias)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	- SCFV 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	- PBF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Apoiar a criação de fóruns de trabalhadores.</a:t>
            </a:r>
          </a:p>
          <a:p>
            <a:pPr marL="0" indent="0"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EF9793-8FAF-916E-1C09-0819240D5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4263"/>
            <a:ext cx="5181600" cy="435133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Construção de uma agenda de compromissos visando o fortalecimento das ações e a articulação dos Conselhos existentes no município;</a:t>
            </a:r>
          </a:p>
        </p:txBody>
      </p:sp>
    </p:spTree>
    <p:extLst>
      <p:ext uri="{BB962C8B-B14F-4D97-AF65-F5344CB8AC3E}">
        <p14:creationId xmlns:p14="http://schemas.microsoft.com/office/powerpoint/2010/main" val="3855859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EF9C0-B4DF-566D-4267-156DFF995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1255" y="414754"/>
            <a:ext cx="7765366" cy="3014246"/>
          </a:xfrm>
        </p:spPr>
        <p:txBody>
          <a:bodyPr/>
          <a:lstStyle/>
          <a:p>
            <a:r>
              <a:rPr lang="pt-B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E, AÍ!</a:t>
            </a:r>
            <a:br>
              <a:rPr lang="pt-BR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pt-B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Vamos “</a:t>
            </a:r>
            <a:r>
              <a:rPr lang="pt-BR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Conselhar</a:t>
            </a:r>
            <a:r>
              <a:rPr lang="pt-B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” 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C0072E-A24E-E1D5-6276-3E8D4B97E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812" y="4389828"/>
            <a:ext cx="9313846" cy="1655762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26316E8-9843-F92E-971A-D5E61ACC30B1}"/>
              </a:ext>
            </a:extLst>
          </p:cNvPr>
          <p:cNvSpPr/>
          <p:nvPr/>
        </p:nvSpPr>
        <p:spPr>
          <a:xfrm>
            <a:off x="6987988" y="3635936"/>
            <a:ext cx="4926921" cy="30142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708D79-E7F6-3A94-898D-BA0CACA339D2}"/>
              </a:ext>
            </a:extLst>
          </p:cNvPr>
          <p:cNvSpPr txBox="1"/>
          <p:nvPr/>
        </p:nvSpPr>
        <p:spPr>
          <a:xfrm>
            <a:off x="7910945" y="4502727"/>
            <a:ext cx="3117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JANNE MEDEIROS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(84) 99658-2775</a:t>
            </a:r>
          </a:p>
          <a:p>
            <a:r>
              <a:rPr lang="pt-B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janne@ocassessoria.com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@jannec_medeiros</a:t>
            </a:r>
          </a:p>
        </p:txBody>
      </p:sp>
    </p:spTree>
    <p:extLst>
      <p:ext uri="{BB962C8B-B14F-4D97-AF65-F5344CB8AC3E}">
        <p14:creationId xmlns:p14="http://schemas.microsoft.com/office/powerpoint/2010/main" val="167236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PARTICIPAÇÃO SOCIAL – um contexto histórico.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3858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PÓS DITADURA - Anos 70/80 </a:t>
            </a:r>
          </a:p>
          <a:p>
            <a:pPr marL="0" indent="0" algn="just">
              <a:buNone/>
            </a:pPr>
            <a:r>
              <a:rPr lang="pt-BR" dirty="0"/>
              <a:t>	 Período de luta pela Redemocratização.</a:t>
            </a:r>
          </a:p>
          <a:p>
            <a:pPr marL="0" indent="0" algn="just">
              <a:buNone/>
            </a:pPr>
            <a:r>
              <a:rPr lang="pt-BR" dirty="0"/>
              <a:t>	 Marcado por reivindicações oriundas dos diversos segmentos societários (Movimentos sociais, trabalhadores, igreja, entre outros), que  cobravam maior eficiência no atendimento às demandas e as prioridades da população por parte do Estado.</a:t>
            </a:r>
          </a:p>
          <a:p>
            <a:pPr marL="0" indent="0" algn="just">
              <a:buNone/>
            </a:pPr>
            <a:r>
              <a:rPr lang="pt-BR" dirty="0"/>
              <a:t>	Necessidade do Estado estabelecer canais mais amplos de interlocução com a sociedade.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323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PARTICIPAÇÃO SOCIAL – um contexto histórico.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3858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Constituição Federal 1988 – Constituição cidadã 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t-BR" dirty="0"/>
              <a:t> Legitimou a descentralização do poder do Estado e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garante o direito à participação popular na formulação das políticas públicas e no controle das ações do Estado, através d</a:t>
            </a:r>
            <a:r>
              <a:rPr lang="pt-BR" dirty="0"/>
              <a:t>os Conselhos Gestores de Políticas Públicas.</a:t>
            </a:r>
          </a:p>
          <a:p>
            <a:pPr marL="457200" lvl="1" indent="0" algn="just">
              <a:buNone/>
            </a:pPr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Anos 90 – generalização da “participação”; Criação e ampliação do número de Conselhos.</a:t>
            </a:r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72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CONTROLE 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5006986" cy="395343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400" b="0" i="0" dirty="0">
                <a:effectLst/>
                <a:latin typeface="Source Sans Pro" panose="020B0604020202020204" pitchFamily="34" charset="0"/>
              </a:rPr>
              <a:t>“o controle social é uma </a:t>
            </a:r>
            <a:r>
              <a:rPr lang="pt-BR" sz="2400" b="1" i="0" dirty="0">
                <a:effectLst/>
                <a:latin typeface="Source Sans Pro" panose="020B0604020202020204" pitchFamily="34" charset="0"/>
              </a:rPr>
              <a:t>ferramenta criada, que visa compartilhar o poder de decisão entre o Estado e os membros da sociedade </a:t>
            </a:r>
            <a:r>
              <a:rPr lang="pt-BR" sz="2400" b="0" i="0" dirty="0">
                <a:effectLst/>
                <a:latin typeface="Source Sans Pro" panose="020B0604020202020204" pitchFamily="34" charset="0"/>
              </a:rPr>
              <a:t>em relação a questões políticas.”</a:t>
            </a:r>
          </a:p>
          <a:p>
            <a:pPr marL="0" indent="0" algn="r">
              <a:buNone/>
            </a:pPr>
            <a:r>
              <a:rPr lang="pt-BR" sz="1600" dirty="0">
                <a:latin typeface="Source Sans Pro" panose="020B0604020202020204" pitchFamily="34" charset="0"/>
              </a:rPr>
              <a:t>(</a:t>
            </a:r>
            <a:r>
              <a:rPr lang="pt-BR" sz="1600" dirty="0"/>
              <a:t>Pólis - Instituto de Estudos, Formação e Assessoria em Políticas Sociais</a:t>
            </a:r>
            <a:r>
              <a:rPr lang="pt-BR" sz="1600" dirty="0">
                <a:latin typeface="Source Sans Pro" panose="020B0604020202020204" pitchFamily="34" charset="0"/>
              </a:rPr>
              <a:t>)</a:t>
            </a:r>
            <a:endParaRPr lang="pt-BR" sz="1600" dirty="0"/>
          </a:p>
        </p:txBody>
      </p:sp>
      <p:pic>
        <p:nvPicPr>
          <p:cNvPr id="5" name="Picture 4" descr="Pessoa segurando uma peça de quebra-cabeças">
            <a:extLst>
              <a:ext uri="{FF2B5EF4-FFF2-40B4-BE49-F238E27FC236}">
                <a16:creationId xmlns:a16="http://schemas.microsoft.com/office/drawing/2014/main" id="{2334D017-4EDA-8C47-AEAC-88A004A02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8" r="19692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CONTROLE  SOCIAL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essoa segurando uma peça de quebra-cabeças">
            <a:extLst>
              <a:ext uri="{FF2B5EF4-FFF2-40B4-BE49-F238E27FC236}">
                <a16:creationId xmlns:a16="http://schemas.microsoft.com/office/drawing/2014/main" id="{2334D017-4EDA-8C47-AEAC-88A004A02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8" r="19692" b="-1"/>
          <a:stretch/>
        </p:blipFill>
        <p:spPr>
          <a:xfrm>
            <a:off x="375238" y="744718"/>
            <a:ext cx="4777381" cy="536856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858" y="1690256"/>
            <a:ext cx="5825942" cy="49599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Realiza-se em dois momentos: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1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DEFINIÇÃO DAS POLÍTICAS A SEREM IMPLEMENTADAS</a:t>
            </a:r>
          </a:p>
          <a:p>
            <a:pPr marL="0" indent="0" algn="just">
              <a:buNone/>
            </a:pPr>
            <a:r>
              <a:rPr lang="pt-BR" sz="1800" dirty="0"/>
              <a:t> </a:t>
            </a:r>
          </a:p>
          <a:p>
            <a:pPr marL="0" indent="0" algn="just">
              <a:buNone/>
            </a:pPr>
            <a:r>
              <a:rPr lang="pt-BR" sz="1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FISCALIZAÇÃO, DO ACOMPANHAMENTO E DA AVALIAÇÃO DAS CONDIÇÕES DE GESTÃO, EXECUÇÃO DAS AÇÕES E APLICAÇÃO DOS RECURSOS FINANCEIROS.</a:t>
            </a:r>
          </a:p>
          <a:p>
            <a:pPr marL="0" indent="0" algn="just">
              <a:buNone/>
            </a:pPr>
            <a:endParaRPr lang="pt-BR" sz="1800" b="1" i="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Source Sans Pro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/>
              <a:t>Possibilita  a intervenção ativa e propositiva para o aprimoramento das políticas públicas, corrigindo rotas e definindo caminhos.</a:t>
            </a:r>
            <a:endParaRPr lang="pt-BR" sz="2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198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118" y="467271"/>
            <a:ext cx="4798925" cy="1455658"/>
          </a:xfrm>
        </p:spPr>
        <p:txBody>
          <a:bodyPr anchor="b">
            <a:normAutofit/>
          </a:bodyPr>
          <a:lstStyle/>
          <a:p>
            <a:pPr algn="ctr"/>
            <a:r>
              <a:rPr lang="pt-BR" sz="43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ESPAÇOS DE CONTROLE  SOCIAL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ssoa segurando uma peça de quebra-cabeças">
            <a:extLst>
              <a:ext uri="{FF2B5EF4-FFF2-40B4-BE49-F238E27FC236}">
                <a16:creationId xmlns:a16="http://schemas.microsoft.com/office/drawing/2014/main" id="{2334D017-4EDA-8C47-AEAC-88A004A02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7" r="16234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30" name="Espaço Reservado para Conteúdo 2">
            <a:extLst>
              <a:ext uri="{FF2B5EF4-FFF2-40B4-BE49-F238E27FC236}">
                <a16:creationId xmlns:a16="http://schemas.microsoft.com/office/drawing/2014/main" id="{8058F6B2-ED74-E8B2-8883-B33186BF4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653096"/>
              </p:ext>
            </p:extLst>
          </p:nvPr>
        </p:nvGraphicFramePr>
        <p:xfrm>
          <a:off x="6330272" y="2082019"/>
          <a:ext cx="5255885" cy="430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3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>
            <a:normAutofit/>
          </a:bodyPr>
          <a:lstStyle/>
          <a:p>
            <a:r>
              <a:rPr lang="pt-BR" sz="3800" dirty="0">
                <a:solidFill>
                  <a:schemeClr val="accent1">
                    <a:lumMod val="75000"/>
                  </a:schemeClr>
                </a:solidFill>
              </a:rPr>
              <a:t>CONSELHOS DE POLÍTICAS PÚBLICAS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2036618"/>
            <a:ext cx="10550237" cy="45533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Constituem-se enquanto espaços de diálogo entre GOVERNO x SOCIEDADE na gestão das Políticas Públicas;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Pautam-se em um modelo de gestão participativa e democrática, que garantam a transparência, o controle público, e o exercício da cidadania;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Órgãos colegiados, vinculados ao Poder Executivo;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Criados por Lei, normalmente com natureza deliberativa;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Em sua maioria, objetivam formular e controlar a execução das políticas públicas;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Geralmente, possuem composição PARITÁRIA;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84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5D32-FEF7-83EF-703D-129DBE6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96" y="500062"/>
            <a:ext cx="8123903" cy="1325563"/>
          </a:xfrm>
        </p:spPr>
        <p:txBody>
          <a:bodyPr>
            <a:normAutofit/>
          </a:bodyPr>
          <a:lstStyle/>
          <a:p>
            <a:r>
              <a:rPr lang="pt-BR" sz="3800" dirty="0">
                <a:solidFill>
                  <a:schemeClr val="accent1">
                    <a:lumMod val="75000"/>
                  </a:schemeClr>
                </a:solidFill>
              </a:rPr>
              <a:t>CONSELHOS DE POLÍTICAS PÚBLICAS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93D47-E0BA-027D-57D0-5EEDEDAD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3858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E2972B-B852-0008-850C-534F6B309AD3}"/>
              </a:ext>
            </a:extLst>
          </p:cNvPr>
          <p:cNvSpPr txBox="1"/>
          <p:nvPr/>
        </p:nvSpPr>
        <p:spPr>
          <a:xfrm>
            <a:off x="7204364" y="4558145"/>
            <a:ext cx="124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HABITAÇÃO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BECA2F-8F1E-0FB6-E23B-E59EA894A191}"/>
              </a:ext>
            </a:extLst>
          </p:cNvPr>
          <p:cNvSpPr txBox="1"/>
          <p:nvPr/>
        </p:nvSpPr>
        <p:spPr>
          <a:xfrm>
            <a:off x="1233055" y="4558145"/>
            <a:ext cx="178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SAÚDE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2289AC-D00B-273D-811C-F3C15C35153B}"/>
              </a:ext>
            </a:extLst>
          </p:cNvPr>
          <p:cNvSpPr txBox="1"/>
          <p:nvPr/>
        </p:nvSpPr>
        <p:spPr>
          <a:xfrm>
            <a:off x="4346917" y="2940148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JUVENTUDE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557DD30-B98C-08C4-C4FD-BACC71D23DD1}"/>
              </a:ext>
            </a:extLst>
          </p:cNvPr>
          <p:cNvSpPr txBox="1"/>
          <p:nvPr/>
        </p:nvSpPr>
        <p:spPr>
          <a:xfrm>
            <a:off x="5922498" y="5345723"/>
            <a:ext cx="118168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MULHER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975527-7ED3-E2AE-496A-35B69653D2B2}"/>
              </a:ext>
            </a:extLst>
          </p:cNvPr>
          <p:cNvSpPr txBox="1"/>
          <p:nvPr/>
        </p:nvSpPr>
        <p:spPr>
          <a:xfrm>
            <a:off x="7104185" y="2864927"/>
            <a:ext cx="171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PESSOA COM DEFICIÊNCIA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A30EE8F-6482-6283-26F2-FD2F3D52D946}"/>
              </a:ext>
            </a:extLst>
          </p:cNvPr>
          <p:cNvSpPr txBox="1"/>
          <p:nvPr/>
        </p:nvSpPr>
        <p:spPr>
          <a:xfrm>
            <a:off x="8494347" y="3604380"/>
            <a:ext cx="166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DESENVOLVIMENTO SUSTENTÁVEL E SOLIDÁRIO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7B6DB42-2812-DC88-11CD-C3616E254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29" y="3593929"/>
            <a:ext cx="2181927" cy="1313564"/>
          </a:xfrm>
          <a:prstGeom prst="rect">
            <a:avLst/>
          </a:prstGeom>
        </p:spPr>
      </p:pic>
      <p:pic>
        <p:nvPicPr>
          <p:cNvPr id="1028" name="Picture 4" descr="Suas Sistema Unico De Assistencia Social Lei - Lei de Partilha">
            <a:extLst>
              <a:ext uri="{FF2B5EF4-FFF2-40B4-BE49-F238E27FC236}">
                <a16:creationId xmlns:a16="http://schemas.microsoft.com/office/drawing/2014/main" id="{2E38A365-DEFD-A2AE-AA36-5CBAF09E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6" y="2358140"/>
            <a:ext cx="2476979" cy="23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selho Nacional de Educação - Ciberdúvidas da Língua Portuguesa">
            <a:extLst>
              <a:ext uri="{FF2B5EF4-FFF2-40B4-BE49-F238E27FC236}">
                <a16:creationId xmlns:a16="http://schemas.microsoft.com/office/drawing/2014/main" id="{A6C8D70C-62DB-9C5E-07F0-5581B8E8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62" y="5058819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olução Política do Conjuve - Nem um passo atrás! - Ubes - União ...">
            <a:extLst>
              <a:ext uri="{FF2B5EF4-FFF2-40B4-BE49-F238E27FC236}">
                <a16:creationId xmlns:a16="http://schemas.microsoft.com/office/drawing/2014/main" id="{302BF264-0464-1B70-B9C8-028E9800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47" y="2305426"/>
            <a:ext cx="3056307" cy="114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dosos reivindicam o restabelecimento do Conselho Nacional de Direitos ...">
            <a:extLst>
              <a:ext uri="{FF2B5EF4-FFF2-40B4-BE49-F238E27FC236}">
                <a16:creationId xmlns:a16="http://schemas.microsoft.com/office/drawing/2014/main" id="{3FB8007E-1C4F-A7E7-A178-0CB73C38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2" y="5278243"/>
            <a:ext cx="2287742" cy="13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D0386B-77E3-FE07-DEDD-E78B2E08B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02" y="2385555"/>
            <a:ext cx="3810000" cy="923925"/>
          </a:xfrm>
          <a:prstGeom prst="rect">
            <a:avLst/>
          </a:prstGeom>
        </p:spPr>
      </p:pic>
      <p:pic>
        <p:nvPicPr>
          <p:cNvPr id="1036" name="Picture 12" descr="Conanda elege seus novos representantes da sociedade civil para o ...">
            <a:extLst>
              <a:ext uri="{FF2B5EF4-FFF2-40B4-BE49-F238E27FC236}">
                <a16:creationId xmlns:a16="http://schemas.microsoft.com/office/drawing/2014/main" id="{8C7F0CCD-6773-6C76-7F82-26B977D36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49" y="5376176"/>
            <a:ext cx="3402460" cy="8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0B29BD4-A4E3-6727-AE79-5FCD5814C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8608" y="5108968"/>
            <a:ext cx="1665653" cy="159323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5CCCA86-D6C2-E804-3141-3D7A881920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6358" y="3757602"/>
            <a:ext cx="3728778" cy="10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77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1874</Words>
  <Application>Microsoft Office PowerPoint</Application>
  <PresentationFormat>Widescreen</PresentationFormat>
  <Paragraphs>198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rawline</vt:lpstr>
      <vt:lpstr>Source Sans Pro</vt:lpstr>
      <vt:lpstr>Times New Roman</vt:lpstr>
      <vt:lpstr>Wingdings</vt:lpstr>
      <vt:lpstr>Tema do Office</vt:lpstr>
      <vt:lpstr>Aprimoramento do Controle Social no SUAS</vt:lpstr>
      <vt:lpstr>Fonte: tangerino.com.br</vt:lpstr>
      <vt:lpstr>PARTICIPAÇÃO SOCIAL – um contexto histórico.</vt:lpstr>
      <vt:lpstr>PARTICIPAÇÃO SOCIAL – um contexto histórico.</vt:lpstr>
      <vt:lpstr>CONTROLE  SOCIAL</vt:lpstr>
      <vt:lpstr>CONTROLE  SOCIAL</vt:lpstr>
      <vt:lpstr>ESPAÇOS DE CONTROLE  SOCIAL</vt:lpstr>
      <vt:lpstr>CONSELHOS DE POLÍTICAS PÚBLICAS</vt:lpstr>
      <vt:lpstr>CONSELHOS DE POLÍTICAS PÚBLICAS</vt:lpstr>
      <vt:lpstr>CONSELHOS DE ASSISTÊNCIA SOCIAL</vt:lpstr>
      <vt:lpstr>CONSELHOS DE ASSISTÊNCIA SOCIAL</vt:lpstr>
      <vt:lpstr>ORGANIZAÇÃO - GESTÃO DO SUAS</vt:lpstr>
      <vt:lpstr>Apresentação do PowerPoint</vt:lpstr>
      <vt:lpstr>Apresentação do PowerPoint</vt:lpstr>
      <vt:lpstr>COMPOSIÇÃO</vt:lpstr>
      <vt:lpstr>CONSELHEIROS</vt:lpstr>
      <vt:lpstr>CONDUTAS - CONSELHEIROS</vt:lpstr>
      <vt:lpstr>REPRESENTAÇÃO DE USUÁRIOS</vt:lpstr>
      <vt:lpstr>FUNCIONAMENTO - CMAS</vt:lpstr>
      <vt:lpstr>FUNCIONAMENTO - CMAS</vt:lpstr>
      <vt:lpstr>COMPETÊNCIAS</vt:lpstr>
      <vt:lpstr>FINANCIAMENTO</vt:lpstr>
      <vt:lpstr>FINANCIAMENTO</vt:lpstr>
      <vt:lpstr>DESAFIOS</vt:lpstr>
      <vt:lpstr>DESAFIOS</vt:lpstr>
      <vt:lpstr>ESTRATÉGIAS</vt:lpstr>
      <vt:lpstr>ESTRATÉGIAS</vt:lpstr>
      <vt:lpstr>ESTRATÉGIAS</vt:lpstr>
      <vt:lpstr>E, AÍ! Vamos “Conselhar”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OTÁVIO CARLOS</dc:creator>
  <cp:lastModifiedBy>Janne Medeiros</cp:lastModifiedBy>
  <cp:revision>1</cp:revision>
  <dcterms:created xsi:type="dcterms:W3CDTF">2024-03-19T11:52:13Z</dcterms:created>
  <dcterms:modified xsi:type="dcterms:W3CDTF">2024-03-22T10:24:09Z</dcterms:modified>
</cp:coreProperties>
</file>